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27"/>
  </p:notesMasterIdLst>
  <p:sldIdLst>
    <p:sldId id="290" r:id="rId2"/>
    <p:sldId id="285" r:id="rId3"/>
    <p:sldId id="291" r:id="rId4"/>
    <p:sldId id="306" r:id="rId5"/>
    <p:sldId id="264" r:id="rId6"/>
    <p:sldId id="276" r:id="rId7"/>
    <p:sldId id="271" r:id="rId8"/>
    <p:sldId id="277" r:id="rId9"/>
    <p:sldId id="272" r:id="rId10"/>
    <p:sldId id="267" r:id="rId11"/>
    <p:sldId id="287" r:id="rId12"/>
    <p:sldId id="289" r:id="rId13"/>
    <p:sldId id="256" r:id="rId14"/>
    <p:sldId id="257" r:id="rId15"/>
    <p:sldId id="308" r:id="rId16"/>
    <p:sldId id="307" r:id="rId17"/>
    <p:sldId id="309" r:id="rId18"/>
    <p:sldId id="311" r:id="rId19"/>
    <p:sldId id="293" r:id="rId20"/>
    <p:sldId id="295" r:id="rId21"/>
    <p:sldId id="296" r:id="rId22"/>
    <p:sldId id="301" r:id="rId23"/>
    <p:sldId id="298" r:id="rId24"/>
    <p:sldId id="300" r:id="rId25"/>
    <p:sldId id="299" r:id="rId26"/>
  </p:sldIdLst>
  <p:sldSz cx="12192000" cy="6858000"/>
  <p:notesSz cx="6858000" cy="9144000"/>
  <p:embeddedFontLst>
    <p:embeddedFont>
      <p:font typeface="Adobe Song Std L" panose="02020300000000000000" pitchFamily="18" charset="-128"/>
      <p:regular r:id="rId28"/>
    </p:embeddedFont>
    <p:embeddedFont>
      <p:font typeface="Amasis MT Pro" panose="02040504050005020304" pitchFamily="18" charset="0"/>
      <p:regular r:id="rId29"/>
    </p:embeddedFont>
    <p:embeddedFont>
      <p:font typeface="Aparajita" panose="02020603050405020304" pitchFamily="18" charset="0"/>
      <p:regular r:id="rId30"/>
    </p:embeddedFont>
    <p:embeddedFont>
      <p:font typeface="Aptos Light" panose="020B0004020202020204" pitchFamily="34" charset="0"/>
      <p:regular r:id="rId31"/>
    </p:embeddedFont>
    <p:embeddedFont>
      <p:font typeface="Cambria Math" panose="02040503050406030204" pitchFamily="18" charset="0"/>
      <p:regular r:id="rId32"/>
    </p:embeddedFont>
    <p:embeddedFont>
      <p:font typeface="Wingdings 3" panose="05040102010807070707" pitchFamily="18" charset="2"/>
      <p:regular r:id="rId3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3F3F3"/>
    <a:srgbClr val="769EF5"/>
    <a:srgbClr val="779FF6"/>
    <a:srgbClr val="6F9EF3"/>
    <a:srgbClr val="E97201"/>
    <a:srgbClr val="EA6F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2119F9-23E0-4133-B8F5-FD78FB20C897}" v="825" dt="2025-04-04T22:33:42.823"/>
    <p1510:client id="{8CC51E74-3108-42F1-9A7D-8F2AE504A7B0}" v="474" dt="2025-04-04T19:46:17.928"/>
    <p1510:client id="{DE5BF144-3913-4909-9C46-11D6CB49D11A}" v="173" dt="2025-04-05T02:30:03.9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682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42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40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yden Marchinek" userId="89462c33b411696f" providerId="LiveId" clId="{DE5BF144-3913-4909-9C46-11D6CB49D11A}"/>
    <pc:docChg chg="delSld modSld">
      <pc:chgData name="Hayden Marchinek" userId="89462c33b411696f" providerId="LiveId" clId="{DE5BF144-3913-4909-9C46-11D6CB49D11A}" dt="2025-04-05T02:39:35.984" v="201" actId="14100"/>
      <pc:docMkLst>
        <pc:docMk/>
      </pc:docMkLst>
      <pc:sldChg chg="modSp mod">
        <pc:chgData name="Hayden Marchinek" userId="89462c33b411696f" providerId="LiveId" clId="{DE5BF144-3913-4909-9C46-11D6CB49D11A}" dt="2025-04-05T01:25:44.828" v="177" actId="20577"/>
        <pc:sldMkLst>
          <pc:docMk/>
          <pc:sldMk cId="68634115" sldId="291"/>
        </pc:sldMkLst>
        <pc:spChg chg="mod">
          <ac:chgData name="Hayden Marchinek" userId="89462c33b411696f" providerId="LiveId" clId="{DE5BF144-3913-4909-9C46-11D6CB49D11A}" dt="2025-04-05T01:25:44.828" v="177" actId="20577"/>
          <ac:spMkLst>
            <pc:docMk/>
            <pc:sldMk cId="68634115" sldId="291"/>
            <ac:spMk id="3" creationId="{BE6FBC2E-B4BC-D5DC-4C8F-33F83E025C01}"/>
          </ac:spMkLst>
        </pc:spChg>
      </pc:sldChg>
      <pc:sldChg chg="modSp mod">
        <pc:chgData name="Hayden Marchinek" userId="89462c33b411696f" providerId="LiveId" clId="{DE5BF144-3913-4909-9C46-11D6CB49D11A}" dt="2025-04-05T02:37:02.903" v="200" actId="1038"/>
        <pc:sldMkLst>
          <pc:docMk/>
          <pc:sldMk cId="2093948277" sldId="298"/>
        </pc:sldMkLst>
        <pc:graphicFrameChg chg="mod">
          <ac:chgData name="Hayden Marchinek" userId="89462c33b411696f" providerId="LiveId" clId="{DE5BF144-3913-4909-9C46-11D6CB49D11A}" dt="2025-04-05T02:37:02.903" v="200" actId="1038"/>
          <ac:graphicFrameMkLst>
            <pc:docMk/>
            <pc:sldMk cId="2093948277" sldId="298"/>
            <ac:graphicFrameMk id="12" creationId="{7EA4D7D1-9679-73FE-FCD0-53AB6C83732F}"/>
          </ac:graphicFrameMkLst>
        </pc:graphicFrameChg>
      </pc:sldChg>
      <pc:sldChg chg="modSp mod">
        <pc:chgData name="Hayden Marchinek" userId="89462c33b411696f" providerId="LiveId" clId="{DE5BF144-3913-4909-9C46-11D6CB49D11A}" dt="2025-04-05T02:39:35.984" v="201" actId="14100"/>
        <pc:sldMkLst>
          <pc:docMk/>
          <pc:sldMk cId="3626791616" sldId="300"/>
        </pc:sldMkLst>
        <pc:spChg chg="mod">
          <ac:chgData name="Hayden Marchinek" userId="89462c33b411696f" providerId="LiveId" clId="{DE5BF144-3913-4909-9C46-11D6CB49D11A}" dt="2025-04-05T02:39:35.984" v="201" actId="14100"/>
          <ac:spMkLst>
            <pc:docMk/>
            <pc:sldMk cId="3626791616" sldId="300"/>
            <ac:spMk id="2" creationId="{501CB0DE-3E5B-F9AA-6796-991376807EE2}"/>
          </ac:spMkLst>
        </pc:spChg>
      </pc:sldChg>
      <pc:sldChg chg="modSp del mod">
        <pc:chgData name="Hayden Marchinek" userId="89462c33b411696f" providerId="LiveId" clId="{DE5BF144-3913-4909-9C46-11D6CB49D11A}" dt="2025-04-05T02:28:48.605" v="178" actId="47"/>
        <pc:sldMkLst>
          <pc:docMk/>
          <pc:sldMk cId="176445644" sldId="312"/>
        </pc:sldMkLst>
        <pc:spChg chg="mod">
          <ac:chgData name="Hayden Marchinek" userId="89462c33b411696f" providerId="LiveId" clId="{DE5BF144-3913-4909-9C46-11D6CB49D11A}" dt="2025-04-05T01:08:00.115" v="25" actId="20577"/>
          <ac:spMkLst>
            <pc:docMk/>
            <pc:sldMk cId="176445644" sldId="312"/>
            <ac:spMk id="9" creationId="{D558A196-83FC-712E-9CE7-906F63B4D60C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4D67C4-95EE-4A9E-83DE-366A52B4D9C4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6C4E032-1307-4F57-BEC0-F7B8B5C62855}">
      <dgm:prSet/>
      <dgm:spPr>
        <a:solidFill>
          <a:schemeClr val="bg2"/>
        </a:solidFill>
      </dgm:spPr>
      <dgm:t>
        <a:bodyPr/>
        <a:lstStyle/>
        <a:p>
          <a:r>
            <a:rPr lang="en-US"/>
            <a:t>Target Selection</a:t>
          </a:r>
        </a:p>
      </dgm:t>
    </dgm:pt>
    <dgm:pt modelId="{EE0FF362-4E1E-4865-8F12-FB95CC92E70B}" type="parTrans" cxnId="{852EAECB-C0AF-4BC6-930F-C5E40DA140BC}">
      <dgm:prSet/>
      <dgm:spPr/>
      <dgm:t>
        <a:bodyPr/>
        <a:lstStyle/>
        <a:p>
          <a:endParaRPr lang="en-US"/>
        </a:p>
      </dgm:t>
    </dgm:pt>
    <dgm:pt modelId="{913C8EAD-3A76-4A70-830C-11BB697085BE}" type="sibTrans" cxnId="{852EAECB-C0AF-4BC6-930F-C5E40DA140BC}">
      <dgm:prSet/>
      <dgm:spPr>
        <a:solidFill>
          <a:schemeClr val="bg2">
            <a:lumMod val="25000"/>
            <a:lumOff val="75000"/>
            <a:alpha val="9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endParaRPr lang="en-US"/>
        </a:p>
      </dgm:t>
    </dgm:pt>
    <dgm:pt modelId="{8CD2F96D-945F-4F89-9E02-309FF201DC00}">
      <dgm:prSet/>
      <dgm:spPr>
        <a:solidFill>
          <a:schemeClr val="bg2"/>
        </a:solidFill>
      </dgm:spPr>
      <dgm:t>
        <a:bodyPr/>
        <a:lstStyle/>
        <a:p>
          <a:r>
            <a:rPr lang="en-US"/>
            <a:t>Electronics Devices and Command Operations</a:t>
          </a:r>
        </a:p>
      </dgm:t>
    </dgm:pt>
    <dgm:pt modelId="{A5F53E2B-100B-457B-B085-50311B2D2A7C}" type="parTrans" cxnId="{74FEF1EB-EA5B-4E29-9FEC-58E53D0FACC5}">
      <dgm:prSet/>
      <dgm:spPr/>
      <dgm:t>
        <a:bodyPr/>
        <a:lstStyle/>
        <a:p>
          <a:endParaRPr lang="en-US"/>
        </a:p>
      </dgm:t>
    </dgm:pt>
    <dgm:pt modelId="{EA507450-7EA0-4773-9E49-0860BE7B1C21}" type="sibTrans" cxnId="{74FEF1EB-EA5B-4E29-9FEC-58E53D0FACC5}">
      <dgm:prSet/>
      <dgm:spPr>
        <a:solidFill>
          <a:schemeClr val="bg2">
            <a:lumMod val="25000"/>
            <a:lumOff val="75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75FCEAC7-3701-448B-9BDD-10CB932ADADE}">
      <dgm:prSet/>
      <dgm:spPr>
        <a:solidFill>
          <a:schemeClr val="bg2"/>
        </a:solidFill>
      </dgm:spPr>
      <dgm:t>
        <a:bodyPr/>
        <a:lstStyle/>
        <a:p>
          <a:r>
            <a:rPr lang="en-US"/>
            <a:t>Novel Detector Operation Software</a:t>
          </a:r>
        </a:p>
      </dgm:t>
    </dgm:pt>
    <dgm:pt modelId="{C3121FFA-F721-47E0-9F30-3C4DF3349EAA}" type="parTrans" cxnId="{BD5962B6-5AA0-41B7-854D-B723FF4111EE}">
      <dgm:prSet/>
      <dgm:spPr/>
      <dgm:t>
        <a:bodyPr/>
        <a:lstStyle/>
        <a:p>
          <a:endParaRPr lang="en-US"/>
        </a:p>
      </dgm:t>
    </dgm:pt>
    <dgm:pt modelId="{89530B98-5D0E-4B9E-B82C-1E9405611D26}" type="sibTrans" cxnId="{BD5962B6-5AA0-41B7-854D-B723FF4111EE}">
      <dgm:prSet/>
      <dgm:spPr/>
      <dgm:t>
        <a:bodyPr/>
        <a:lstStyle/>
        <a:p>
          <a:endParaRPr lang="en-US"/>
        </a:p>
      </dgm:t>
    </dgm:pt>
    <dgm:pt modelId="{8D5A8544-7CD7-40A0-8F99-B14178A7860D}" type="pres">
      <dgm:prSet presAssocID="{C54D67C4-95EE-4A9E-83DE-366A52B4D9C4}" presName="outerComposite" presStyleCnt="0">
        <dgm:presLayoutVars>
          <dgm:chMax val="5"/>
          <dgm:dir/>
          <dgm:resizeHandles val="exact"/>
        </dgm:presLayoutVars>
      </dgm:prSet>
      <dgm:spPr/>
    </dgm:pt>
    <dgm:pt modelId="{40AAAF6E-3959-4D75-8374-2362C20DE228}" type="pres">
      <dgm:prSet presAssocID="{C54D67C4-95EE-4A9E-83DE-366A52B4D9C4}" presName="dummyMaxCanvas" presStyleCnt="0">
        <dgm:presLayoutVars/>
      </dgm:prSet>
      <dgm:spPr/>
    </dgm:pt>
    <dgm:pt modelId="{54074B03-62AD-4856-9694-90C349EA9CC2}" type="pres">
      <dgm:prSet presAssocID="{C54D67C4-95EE-4A9E-83DE-366A52B4D9C4}" presName="ThreeNodes_1" presStyleLbl="node1" presStyleIdx="0" presStyleCnt="3">
        <dgm:presLayoutVars>
          <dgm:bulletEnabled val="1"/>
        </dgm:presLayoutVars>
      </dgm:prSet>
      <dgm:spPr/>
    </dgm:pt>
    <dgm:pt modelId="{2A6800AD-FCEB-4290-AAD9-414FFD1AF760}" type="pres">
      <dgm:prSet presAssocID="{C54D67C4-95EE-4A9E-83DE-366A52B4D9C4}" presName="ThreeNodes_2" presStyleLbl="node1" presStyleIdx="1" presStyleCnt="3" custScaleX="103377">
        <dgm:presLayoutVars>
          <dgm:bulletEnabled val="1"/>
        </dgm:presLayoutVars>
      </dgm:prSet>
      <dgm:spPr/>
    </dgm:pt>
    <dgm:pt modelId="{291C853D-1971-4013-9F43-32FE82B0951A}" type="pres">
      <dgm:prSet presAssocID="{C54D67C4-95EE-4A9E-83DE-366A52B4D9C4}" presName="ThreeNodes_3" presStyleLbl="node1" presStyleIdx="2" presStyleCnt="3">
        <dgm:presLayoutVars>
          <dgm:bulletEnabled val="1"/>
        </dgm:presLayoutVars>
      </dgm:prSet>
      <dgm:spPr/>
    </dgm:pt>
    <dgm:pt modelId="{B62ECE2B-A60E-4275-A1AF-5A6AA20FD8A2}" type="pres">
      <dgm:prSet presAssocID="{C54D67C4-95EE-4A9E-83DE-366A52B4D9C4}" presName="ThreeConn_1-2" presStyleLbl="fgAccFollowNode1" presStyleIdx="0" presStyleCnt="2">
        <dgm:presLayoutVars>
          <dgm:bulletEnabled val="1"/>
        </dgm:presLayoutVars>
      </dgm:prSet>
      <dgm:spPr/>
    </dgm:pt>
    <dgm:pt modelId="{1E75984F-60A9-4A7B-A727-6BD217921381}" type="pres">
      <dgm:prSet presAssocID="{C54D67C4-95EE-4A9E-83DE-366A52B4D9C4}" presName="ThreeConn_2-3" presStyleLbl="fgAccFollowNode1" presStyleIdx="1" presStyleCnt="2">
        <dgm:presLayoutVars>
          <dgm:bulletEnabled val="1"/>
        </dgm:presLayoutVars>
      </dgm:prSet>
      <dgm:spPr/>
    </dgm:pt>
    <dgm:pt modelId="{613F1CE0-E92D-4140-BE17-D09876BE29D3}" type="pres">
      <dgm:prSet presAssocID="{C54D67C4-95EE-4A9E-83DE-366A52B4D9C4}" presName="ThreeNodes_1_text" presStyleLbl="node1" presStyleIdx="2" presStyleCnt="3">
        <dgm:presLayoutVars>
          <dgm:bulletEnabled val="1"/>
        </dgm:presLayoutVars>
      </dgm:prSet>
      <dgm:spPr/>
    </dgm:pt>
    <dgm:pt modelId="{5BFC30E0-9034-4311-9D02-6917C1D83114}" type="pres">
      <dgm:prSet presAssocID="{C54D67C4-95EE-4A9E-83DE-366A52B4D9C4}" presName="ThreeNodes_2_text" presStyleLbl="node1" presStyleIdx="2" presStyleCnt="3">
        <dgm:presLayoutVars>
          <dgm:bulletEnabled val="1"/>
        </dgm:presLayoutVars>
      </dgm:prSet>
      <dgm:spPr/>
    </dgm:pt>
    <dgm:pt modelId="{5C4E8891-4D41-4522-BEAD-E48A6BF2CF5B}" type="pres">
      <dgm:prSet presAssocID="{C54D67C4-95EE-4A9E-83DE-366A52B4D9C4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11CF081E-8C78-4662-8D12-84A25A04F12A}" type="presOf" srcId="{8CD2F96D-945F-4F89-9E02-309FF201DC00}" destId="{2A6800AD-FCEB-4290-AAD9-414FFD1AF760}" srcOrd="0" destOrd="0" presId="urn:microsoft.com/office/officeart/2005/8/layout/vProcess5"/>
    <dgm:cxn modelId="{FA43D322-DE39-40CF-A1FA-6403F1D8F001}" type="presOf" srcId="{E6C4E032-1307-4F57-BEC0-F7B8B5C62855}" destId="{613F1CE0-E92D-4140-BE17-D09876BE29D3}" srcOrd="1" destOrd="0" presId="urn:microsoft.com/office/officeart/2005/8/layout/vProcess5"/>
    <dgm:cxn modelId="{BD57F631-0B3B-4433-87FE-6A3338054CF7}" type="presOf" srcId="{913C8EAD-3A76-4A70-830C-11BB697085BE}" destId="{B62ECE2B-A60E-4275-A1AF-5A6AA20FD8A2}" srcOrd="0" destOrd="0" presId="urn:microsoft.com/office/officeart/2005/8/layout/vProcess5"/>
    <dgm:cxn modelId="{0D131243-EDF8-4E9D-8D30-30BE96B200A8}" type="presOf" srcId="{75FCEAC7-3701-448B-9BDD-10CB932ADADE}" destId="{291C853D-1971-4013-9F43-32FE82B0951A}" srcOrd="0" destOrd="0" presId="urn:microsoft.com/office/officeart/2005/8/layout/vProcess5"/>
    <dgm:cxn modelId="{CCA20578-16CF-4918-913E-B92AFFEC5891}" type="presOf" srcId="{C54D67C4-95EE-4A9E-83DE-366A52B4D9C4}" destId="{8D5A8544-7CD7-40A0-8F99-B14178A7860D}" srcOrd="0" destOrd="0" presId="urn:microsoft.com/office/officeart/2005/8/layout/vProcess5"/>
    <dgm:cxn modelId="{1994189B-05B9-4F88-BB42-7D2ACCE99611}" type="presOf" srcId="{EA507450-7EA0-4773-9E49-0860BE7B1C21}" destId="{1E75984F-60A9-4A7B-A727-6BD217921381}" srcOrd="0" destOrd="0" presId="urn:microsoft.com/office/officeart/2005/8/layout/vProcess5"/>
    <dgm:cxn modelId="{55AE05A5-F59A-4433-82CF-3863EEE4D3AD}" type="presOf" srcId="{75FCEAC7-3701-448B-9BDD-10CB932ADADE}" destId="{5C4E8891-4D41-4522-BEAD-E48A6BF2CF5B}" srcOrd="1" destOrd="0" presId="urn:microsoft.com/office/officeart/2005/8/layout/vProcess5"/>
    <dgm:cxn modelId="{BD5962B6-5AA0-41B7-854D-B723FF4111EE}" srcId="{C54D67C4-95EE-4A9E-83DE-366A52B4D9C4}" destId="{75FCEAC7-3701-448B-9BDD-10CB932ADADE}" srcOrd="2" destOrd="0" parTransId="{C3121FFA-F721-47E0-9F30-3C4DF3349EAA}" sibTransId="{89530B98-5D0E-4B9E-B82C-1E9405611D26}"/>
    <dgm:cxn modelId="{852EAECB-C0AF-4BC6-930F-C5E40DA140BC}" srcId="{C54D67C4-95EE-4A9E-83DE-366A52B4D9C4}" destId="{E6C4E032-1307-4F57-BEC0-F7B8B5C62855}" srcOrd="0" destOrd="0" parTransId="{EE0FF362-4E1E-4865-8F12-FB95CC92E70B}" sibTransId="{913C8EAD-3A76-4A70-830C-11BB697085BE}"/>
    <dgm:cxn modelId="{B61AF5D4-5AF2-48D3-BF44-B5CDEF661669}" type="presOf" srcId="{8CD2F96D-945F-4F89-9E02-309FF201DC00}" destId="{5BFC30E0-9034-4311-9D02-6917C1D83114}" srcOrd="1" destOrd="0" presId="urn:microsoft.com/office/officeart/2005/8/layout/vProcess5"/>
    <dgm:cxn modelId="{74FEF1EB-EA5B-4E29-9FEC-58E53D0FACC5}" srcId="{C54D67C4-95EE-4A9E-83DE-366A52B4D9C4}" destId="{8CD2F96D-945F-4F89-9E02-309FF201DC00}" srcOrd="1" destOrd="0" parTransId="{A5F53E2B-100B-457B-B085-50311B2D2A7C}" sibTransId="{EA507450-7EA0-4773-9E49-0860BE7B1C21}"/>
    <dgm:cxn modelId="{FE00FEFC-87FC-43CF-870E-4E1D9EABDD4C}" type="presOf" srcId="{E6C4E032-1307-4F57-BEC0-F7B8B5C62855}" destId="{54074B03-62AD-4856-9694-90C349EA9CC2}" srcOrd="0" destOrd="0" presId="urn:microsoft.com/office/officeart/2005/8/layout/vProcess5"/>
    <dgm:cxn modelId="{C671499B-B852-482D-9528-785A8F6B85E5}" type="presParOf" srcId="{8D5A8544-7CD7-40A0-8F99-B14178A7860D}" destId="{40AAAF6E-3959-4D75-8374-2362C20DE228}" srcOrd="0" destOrd="0" presId="urn:microsoft.com/office/officeart/2005/8/layout/vProcess5"/>
    <dgm:cxn modelId="{D2079EF2-8670-4352-8679-0044638D2463}" type="presParOf" srcId="{8D5A8544-7CD7-40A0-8F99-B14178A7860D}" destId="{54074B03-62AD-4856-9694-90C349EA9CC2}" srcOrd="1" destOrd="0" presId="urn:microsoft.com/office/officeart/2005/8/layout/vProcess5"/>
    <dgm:cxn modelId="{C471083B-06A6-43A7-87BD-FC6E28625F99}" type="presParOf" srcId="{8D5A8544-7CD7-40A0-8F99-B14178A7860D}" destId="{2A6800AD-FCEB-4290-AAD9-414FFD1AF760}" srcOrd="2" destOrd="0" presId="urn:microsoft.com/office/officeart/2005/8/layout/vProcess5"/>
    <dgm:cxn modelId="{AA1CD12B-6C46-48EA-88AD-32CAF0D82558}" type="presParOf" srcId="{8D5A8544-7CD7-40A0-8F99-B14178A7860D}" destId="{291C853D-1971-4013-9F43-32FE82B0951A}" srcOrd="3" destOrd="0" presId="urn:microsoft.com/office/officeart/2005/8/layout/vProcess5"/>
    <dgm:cxn modelId="{4E65EEDC-F43B-479D-9E3B-EB6DDF42F93D}" type="presParOf" srcId="{8D5A8544-7CD7-40A0-8F99-B14178A7860D}" destId="{B62ECE2B-A60E-4275-A1AF-5A6AA20FD8A2}" srcOrd="4" destOrd="0" presId="urn:microsoft.com/office/officeart/2005/8/layout/vProcess5"/>
    <dgm:cxn modelId="{636EE939-CCFF-49EB-9CA8-E71D5874738E}" type="presParOf" srcId="{8D5A8544-7CD7-40A0-8F99-B14178A7860D}" destId="{1E75984F-60A9-4A7B-A727-6BD217921381}" srcOrd="5" destOrd="0" presId="urn:microsoft.com/office/officeart/2005/8/layout/vProcess5"/>
    <dgm:cxn modelId="{5BC112E7-E222-431E-A08A-A0B774B7A751}" type="presParOf" srcId="{8D5A8544-7CD7-40A0-8F99-B14178A7860D}" destId="{613F1CE0-E92D-4140-BE17-D09876BE29D3}" srcOrd="6" destOrd="0" presId="urn:microsoft.com/office/officeart/2005/8/layout/vProcess5"/>
    <dgm:cxn modelId="{A421C642-0B13-4F19-A2DA-A56D7EE5E91E}" type="presParOf" srcId="{8D5A8544-7CD7-40A0-8F99-B14178A7860D}" destId="{5BFC30E0-9034-4311-9D02-6917C1D83114}" srcOrd="7" destOrd="0" presId="urn:microsoft.com/office/officeart/2005/8/layout/vProcess5"/>
    <dgm:cxn modelId="{50C52E5A-96DB-4131-8835-B8C944E7DB77}" type="presParOf" srcId="{8D5A8544-7CD7-40A0-8F99-B14178A7860D}" destId="{5C4E8891-4D41-4522-BEAD-E48A6BF2CF5B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147F39-F79E-49B6-B822-E7FC72009854}" type="doc">
      <dgm:prSet loTypeId="urn:microsoft.com/office/officeart/2018/5/layout/IconCircleLabelList" loCatId="icon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48A4C96-8DB3-4BEB-9291-999457550CB0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000" dirty="0"/>
            <a:t>Update Wrapper for EMCCD</a:t>
          </a:r>
        </a:p>
      </dgm:t>
    </dgm:pt>
    <dgm:pt modelId="{F9CDB71D-AFAB-48FC-9BAE-77CECFFAE298}" type="parTrans" cxnId="{4EF5D18E-92B9-4CF2-B154-40EB35563948}">
      <dgm:prSet/>
      <dgm:spPr/>
      <dgm:t>
        <a:bodyPr/>
        <a:lstStyle/>
        <a:p>
          <a:endParaRPr lang="en-US"/>
        </a:p>
      </dgm:t>
    </dgm:pt>
    <dgm:pt modelId="{6F96DE7E-2A40-42CC-86AE-0535EB493CDD}" type="sibTrans" cxnId="{4EF5D18E-92B9-4CF2-B154-40EB35563948}">
      <dgm:prSet/>
      <dgm:spPr/>
      <dgm:t>
        <a:bodyPr/>
        <a:lstStyle/>
        <a:p>
          <a:endParaRPr lang="en-US"/>
        </a:p>
      </dgm:t>
    </dgm:pt>
    <dgm:pt modelId="{36EC3B8F-B2A1-4858-9445-8D6776E29631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000" dirty="0"/>
            <a:t>Implementation into Data Pipeline</a:t>
          </a:r>
        </a:p>
      </dgm:t>
    </dgm:pt>
    <dgm:pt modelId="{1D55A241-E7B5-4559-B0D3-FEA620C7B271}" type="parTrans" cxnId="{A539F5F9-FA3D-4B39-950D-592D4F05CC7A}">
      <dgm:prSet/>
      <dgm:spPr/>
      <dgm:t>
        <a:bodyPr/>
        <a:lstStyle/>
        <a:p>
          <a:endParaRPr lang="en-US"/>
        </a:p>
      </dgm:t>
    </dgm:pt>
    <dgm:pt modelId="{B33FBC30-D9DB-47C2-9504-A51BE8F6568C}" type="sibTrans" cxnId="{A539F5F9-FA3D-4B39-950D-592D4F05CC7A}">
      <dgm:prSet/>
      <dgm:spPr/>
      <dgm:t>
        <a:bodyPr/>
        <a:lstStyle/>
        <a:p>
          <a:endParaRPr lang="en-US"/>
        </a:p>
      </dgm:t>
    </dgm:pt>
    <dgm:pt modelId="{17661ACB-3771-4183-B595-C476308D79F0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000" dirty="0"/>
            <a:t>Data acquisition and Visualization  </a:t>
          </a:r>
        </a:p>
      </dgm:t>
    </dgm:pt>
    <dgm:pt modelId="{5B05A016-5F24-46A7-A2CC-8E3AAB582913}" type="parTrans" cxnId="{ED066E30-648F-4940-A329-CED5276EE5C9}">
      <dgm:prSet/>
      <dgm:spPr/>
      <dgm:t>
        <a:bodyPr/>
        <a:lstStyle/>
        <a:p>
          <a:endParaRPr lang="en-US"/>
        </a:p>
      </dgm:t>
    </dgm:pt>
    <dgm:pt modelId="{4204D4BF-454F-4F0A-82BE-F6302FAD76E6}" type="sibTrans" cxnId="{ED066E30-648F-4940-A329-CED5276EE5C9}">
      <dgm:prSet/>
      <dgm:spPr/>
      <dgm:t>
        <a:bodyPr/>
        <a:lstStyle/>
        <a:p>
          <a:endParaRPr lang="en-US"/>
        </a:p>
      </dgm:t>
    </dgm:pt>
    <dgm:pt modelId="{C8E8BC31-B51E-4374-BE36-33A7D4892A72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000" dirty="0"/>
            <a:t>Mission ready diagnostics</a:t>
          </a:r>
        </a:p>
      </dgm:t>
    </dgm:pt>
    <dgm:pt modelId="{AB27D2B0-FD70-43A0-960A-50522538D1F0}" type="parTrans" cxnId="{C02990A4-C752-4BCF-AEC9-70C5907C4C22}">
      <dgm:prSet/>
      <dgm:spPr/>
      <dgm:t>
        <a:bodyPr/>
        <a:lstStyle/>
        <a:p>
          <a:endParaRPr lang="en-US"/>
        </a:p>
      </dgm:t>
    </dgm:pt>
    <dgm:pt modelId="{CBD3CEFF-0C60-4515-8586-7E163324FE9A}" type="sibTrans" cxnId="{C02990A4-C752-4BCF-AEC9-70C5907C4C22}">
      <dgm:prSet/>
      <dgm:spPr/>
      <dgm:t>
        <a:bodyPr/>
        <a:lstStyle/>
        <a:p>
          <a:endParaRPr lang="en-US"/>
        </a:p>
      </dgm:t>
    </dgm:pt>
    <dgm:pt modelId="{0631BB02-F5CA-4F10-9242-8966A4B792D0}" type="pres">
      <dgm:prSet presAssocID="{09147F39-F79E-49B6-B822-E7FC72009854}" presName="root" presStyleCnt="0">
        <dgm:presLayoutVars>
          <dgm:dir/>
          <dgm:resizeHandles val="exact"/>
        </dgm:presLayoutVars>
      </dgm:prSet>
      <dgm:spPr/>
    </dgm:pt>
    <dgm:pt modelId="{31A4100B-738F-4476-AEA7-526E5B325F63}" type="pres">
      <dgm:prSet presAssocID="{948A4C96-8DB3-4BEB-9291-999457550CB0}" presName="compNode" presStyleCnt="0"/>
      <dgm:spPr/>
    </dgm:pt>
    <dgm:pt modelId="{AE493792-D0E9-4F89-820E-862E908F4F0E}" type="pres">
      <dgm:prSet presAssocID="{948A4C96-8DB3-4BEB-9291-999457550CB0}" presName="iconBgRect" presStyleLbl="bgShp" presStyleIdx="0" presStyleCnt="4"/>
      <dgm:spPr/>
    </dgm:pt>
    <dgm:pt modelId="{D973C8C7-48C2-4EEB-832D-44C94D2A057F}" type="pres">
      <dgm:prSet presAssocID="{948A4C96-8DB3-4BEB-9291-999457550CB0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peat"/>
        </a:ext>
      </dgm:extLst>
    </dgm:pt>
    <dgm:pt modelId="{66A6CD60-CFA1-462F-8C12-FA7A789889D4}" type="pres">
      <dgm:prSet presAssocID="{948A4C96-8DB3-4BEB-9291-999457550CB0}" presName="spaceRect" presStyleCnt="0"/>
      <dgm:spPr/>
    </dgm:pt>
    <dgm:pt modelId="{DC78C044-4228-4C2A-9E5E-1B7AA0724730}" type="pres">
      <dgm:prSet presAssocID="{948A4C96-8DB3-4BEB-9291-999457550CB0}" presName="textRect" presStyleLbl="revTx" presStyleIdx="0" presStyleCnt="4">
        <dgm:presLayoutVars>
          <dgm:chMax val="1"/>
          <dgm:chPref val="1"/>
        </dgm:presLayoutVars>
      </dgm:prSet>
      <dgm:spPr/>
    </dgm:pt>
    <dgm:pt modelId="{459EE123-D8DE-4A3D-B67B-DFC6C9EFAF46}" type="pres">
      <dgm:prSet presAssocID="{6F96DE7E-2A40-42CC-86AE-0535EB493CDD}" presName="sibTrans" presStyleCnt="0"/>
      <dgm:spPr/>
    </dgm:pt>
    <dgm:pt modelId="{4491A15B-2D68-4E9E-9138-8D6D6D31216F}" type="pres">
      <dgm:prSet presAssocID="{36EC3B8F-B2A1-4858-9445-8D6776E29631}" presName="compNode" presStyleCnt="0"/>
      <dgm:spPr/>
    </dgm:pt>
    <dgm:pt modelId="{E8363B6B-69D0-4BB6-84D4-799CBA7ACA8F}" type="pres">
      <dgm:prSet presAssocID="{36EC3B8F-B2A1-4858-9445-8D6776E29631}" presName="iconBgRect" presStyleLbl="bgShp" presStyleIdx="1" presStyleCnt="4"/>
      <dgm:spPr/>
    </dgm:pt>
    <dgm:pt modelId="{257EBE7C-53AE-4B35-B754-B123BC035DC7}" type="pres">
      <dgm:prSet presAssocID="{36EC3B8F-B2A1-4858-9445-8D6776E2963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142F6D93-6891-41E5-A35E-78DB42F8F1D9}" type="pres">
      <dgm:prSet presAssocID="{36EC3B8F-B2A1-4858-9445-8D6776E29631}" presName="spaceRect" presStyleCnt="0"/>
      <dgm:spPr/>
    </dgm:pt>
    <dgm:pt modelId="{B0961787-8D0B-46D3-AA48-3F8150B68274}" type="pres">
      <dgm:prSet presAssocID="{36EC3B8F-B2A1-4858-9445-8D6776E29631}" presName="textRect" presStyleLbl="revTx" presStyleIdx="1" presStyleCnt="4">
        <dgm:presLayoutVars>
          <dgm:chMax val="1"/>
          <dgm:chPref val="1"/>
        </dgm:presLayoutVars>
      </dgm:prSet>
      <dgm:spPr/>
    </dgm:pt>
    <dgm:pt modelId="{AA60DDE1-7CAB-4408-A8BB-55181AAFE728}" type="pres">
      <dgm:prSet presAssocID="{B33FBC30-D9DB-47C2-9504-A51BE8F6568C}" presName="sibTrans" presStyleCnt="0"/>
      <dgm:spPr/>
    </dgm:pt>
    <dgm:pt modelId="{0AFB36E8-9D31-4BD9-9369-E6376A2944C4}" type="pres">
      <dgm:prSet presAssocID="{17661ACB-3771-4183-B595-C476308D79F0}" presName="compNode" presStyleCnt="0"/>
      <dgm:spPr/>
    </dgm:pt>
    <dgm:pt modelId="{5F06D4BA-51C5-41DE-9205-C5D39744A614}" type="pres">
      <dgm:prSet presAssocID="{17661ACB-3771-4183-B595-C476308D79F0}" presName="iconBgRect" presStyleLbl="bgShp" presStyleIdx="2" presStyleCnt="4"/>
      <dgm:spPr/>
    </dgm:pt>
    <dgm:pt modelId="{95C9C2E2-834F-46A2-B657-63E7F58DE346}" type="pres">
      <dgm:prSet presAssocID="{17661ACB-3771-4183-B595-C476308D79F0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C8F0C67E-56FE-42FD-93A2-5B54EF6EC3DC}" type="pres">
      <dgm:prSet presAssocID="{17661ACB-3771-4183-B595-C476308D79F0}" presName="spaceRect" presStyleCnt="0"/>
      <dgm:spPr/>
    </dgm:pt>
    <dgm:pt modelId="{2D0DDE4F-8C7D-4820-9433-00F983129A1E}" type="pres">
      <dgm:prSet presAssocID="{17661ACB-3771-4183-B595-C476308D79F0}" presName="textRect" presStyleLbl="revTx" presStyleIdx="2" presStyleCnt="4">
        <dgm:presLayoutVars>
          <dgm:chMax val="1"/>
          <dgm:chPref val="1"/>
        </dgm:presLayoutVars>
      </dgm:prSet>
      <dgm:spPr/>
    </dgm:pt>
    <dgm:pt modelId="{7ED4DA7A-03B3-4C93-9A8A-93813E8FE2BD}" type="pres">
      <dgm:prSet presAssocID="{4204D4BF-454F-4F0A-82BE-F6302FAD76E6}" presName="sibTrans" presStyleCnt="0"/>
      <dgm:spPr/>
    </dgm:pt>
    <dgm:pt modelId="{E91B0B21-DA3E-4517-BF27-FA7471E014B6}" type="pres">
      <dgm:prSet presAssocID="{C8E8BC31-B51E-4374-BE36-33A7D4892A72}" presName="compNode" presStyleCnt="0"/>
      <dgm:spPr/>
    </dgm:pt>
    <dgm:pt modelId="{DA1B0D4D-0BCD-4484-95C4-CCD597726504}" type="pres">
      <dgm:prSet presAssocID="{C8E8BC31-B51E-4374-BE36-33A7D4892A72}" presName="iconBgRect" presStyleLbl="bgShp" presStyleIdx="3" presStyleCnt="4"/>
      <dgm:spPr/>
    </dgm:pt>
    <dgm:pt modelId="{AF9EF843-4520-411A-A9CA-1B919A802894}" type="pres">
      <dgm:prSet presAssocID="{C8E8BC31-B51E-4374-BE36-33A7D4892A72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ocket with solid fill"/>
        </a:ext>
      </dgm:extLst>
    </dgm:pt>
    <dgm:pt modelId="{94856E4A-F38D-409C-91DF-DDCF06B78B40}" type="pres">
      <dgm:prSet presAssocID="{C8E8BC31-B51E-4374-BE36-33A7D4892A72}" presName="spaceRect" presStyleCnt="0"/>
      <dgm:spPr/>
    </dgm:pt>
    <dgm:pt modelId="{89992F2D-A796-44A8-92D7-49CB559F2C55}" type="pres">
      <dgm:prSet presAssocID="{C8E8BC31-B51E-4374-BE36-33A7D4892A72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ED066E30-648F-4940-A329-CED5276EE5C9}" srcId="{09147F39-F79E-49B6-B822-E7FC72009854}" destId="{17661ACB-3771-4183-B595-C476308D79F0}" srcOrd="2" destOrd="0" parTransId="{5B05A016-5F24-46A7-A2CC-8E3AAB582913}" sibTransId="{4204D4BF-454F-4F0A-82BE-F6302FAD76E6}"/>
    <dgm:cxn modelId="{E3EA0956-5C7B-45DC-B1D6-679E4F7622F2}" type="presOf" srcId="{09147F39-F79E-49B6-B822-E7FC72009854}" destId="{0631BB02-F5CA-4F10-9242-8966A4B792D0}" srcOrd="0" destOrd="0" presId="urn:microsoft.com/office/officeart/2018/5/layout/IconCircleLabelList"/>
    <dgm:cxn modelId="{4EF5D18E-92B9-4CF2-B154-40EB35563948}" srcId="{09147F39-F79E-49B6-B822-E7FC72009854}" destId="{948A4C96-8DB3-4BEB-9291-999457550CB0}" srcOrd="0" destOrd="0" parTransId="{F9CDB71D-AFAB-48FC-9BAE-77CECFFAE298}" sibTransId="{6F96DE7E-2A40-42CC-86AE-0535EB493CDD}"/>
    <dgm:cxn modelId="{717C239E-DF64-4050-BDC5-609917E0AA65}" type="presOf" srcId="{17661ACB-3771-4183-B595-C476308D79F0}" destId="{2D0DDE4F-8C7D-4820-9433-00F983129A1E}" srcOrd="0" destOrd="0" presId="urn:microsoft.com/office/officeart/2018/5/layout/IconCircleLabelList"/>
    <dgm:cxn modelId="{1EE463A2-B120-4A7F-86A8-CEA5CD907E58}" type="presOf" srcId="{36EC3B8F-B2A1-4858-9445-8D6776E29631}" destId="{B0961787-8D0B-46D3-AA48-3F8150B68274}" srcOrd="0" destOrd="0" presId="urn:microsoft.com/office/officeart/2018/5/layout/IconCircleLabelList"/>
    <dgm:cxn modelId="{C02990A4-C752-4BCF-AEC9-70C5907C4C22}" srcId="{09147F39-F79E-49B6-B822-E7FC72009854}" destId="{C8E8BC31-B51E-4374-BE36-33A7D4892A72}" srcOrd="3" destOrd="0" parTransId="{AB27D2B0-FD70-43A0-960A-50522538D1F0}" sibTransId="{CBD3CEFF-0C60-4515-8586-7E163324FE9A}"/>
    <dgm:cxn modelId="{DD423DCC-56FD-477F-9E01-5CC6BDB2E7B4}" type="presOf" srcId="{C8E8BC31-B51E-4374-BE36-33A7D4892A72}" destId="{89992F2D-A796-44A8-92D7-49CB559F2C55}" srcOrd="0" destOrd="0" presId="urn:microsoft.com/office/officeart/2018/5/layout/IconCircleLabelList"/>
    <dgm:cxn modelId="{327FBBF9-E56A-4914-8C00-150D8FF66424}" type="presOf" srcId="{948A4C96-8DB3-4BEB-9291-999457550CB0}" destId="{DC78C044-4228-4C2A-9E5E-1B7AA0724730}" srcOrd="0" destOrd="0" presId="urn:microsoft.com/office/officeart/2018/5/layout/IconCircleLabelList"/>
    <dgm:cxn modelId="{A539F5F9-FA3D-4B39-950D-592D4F05CC7A}" srcId="{09147F39-F79E-49B6-B822-E7FC72009854}" destId="{36EC3B8F-B2A1-4858-9445-8D6776E29631}" srcOrd="1" destOrd="0" parTransId="{1D55A241-E7B5-4559-B0D3-FEA620C7B271}" sibTransId="{B33FBC30-D9DB-47C2-9504-A51BE8F6568C}"/>
    <dgm:cxn modelId="{3ED1A750-3861-4B48-98EB-D460C6CB33D4}" type="presParOf" srcId="{0631BB02-F5CA-4F10-9242-8966A4B792D0}" destId="{31A4100B-738F-4476-AEA7-526E5B325F63}" srcOrd="0" destOrd="0" presId="urn:microsoft.com/office/officeart/2018/5/layout/IconCircleLabelList"/>
    <dgm:cxn modelId="{55F88301-E4DC-4C77-9814-5A97651CFD3A}" type="presParOf" srcId="{31A4100B-738F-4476-AEA7-526E5B325F63}" destId="{AE493792-D0E9-4F89-820E-862E908F4F0E}" srcOrd="0" destOrd="0" presId="urn:microsoft.com/office/officeart/2018/5/layout/IconCircleLabelList"/>
    <dgm:cxn modelId="{9026709D-30F3-488F-AB3A-27AB4D2A9F24}" type="presParOf" srcId="{31A4100B-738F-4476-AEA7-526E5B325F63}" destId="{D973C8C7-48C2-4EEB-832D-44C94D2A057F}" srcOrd="1" destOrd="0" presId="urn:microsoft.com/office/officeart/2018/5/layout/IconCircleLabelList"/>
    <dgm:cxn modelId="{97F1E120-8082-467A-A714-7B518584B3C2}" type="presParOf" srcId="{31A4100B-738F-4476-AEA7-526E5B325F63}" destId="{66A6CD60-CFA1-462F-8C12-FA7A789889D4}" srcOrd="2" destOrd="0" presId="urn:microsoft.com/office/officeart/2018/5/layout/IconCircleLabelList"/>
    <dgm:cxn modelId="{39102063-40E8-478F-9054-69DBB540D120}" type="presParOf" srcId="{31A4100B-738F-4476-AEA7-526E5B325F63}" destId="{DC78C044-4228-4C2A-9E5E-1B7AA0724730}" srcOrd="3" destOrd="0" presId="urn:microsoft.com/office/officeart/2018/5/layout/IconCircleLabelList"/>
    <dgm:cxn modelId="{F7FB585E-6976-4F61-AAAD-0C64682E1BAB}" type="presParOf" srcId="{0631BB02-F5CA-4F10-9242-8966A4B792D0}" destId="{459EE123-D8DE-4A3D-B67B-DFC6C9EFAF46}" srcOrd="1" destOrd="0" presId="urn:microsoft.com/office/officeart/2018/5/layout/IconCircleLabelList"/>
    <dgm:cxn modelId="{C49E24F0-6130-48F1-83E0-42BA9140386A}" type="presParOf" srcId="{0631BB02-F5CA-4F10-9242-8966A4B792D0}" destId="{4491A15B-2D68-4E9E-9138-8D6D6D31216F}" srcOrd="2" destOrd="0" presId="urn:microsoft.com/office/officeart/2018/5/layout/IconCircleLabelList"/>
    <dgm:cxn modelId="{E2DFAEA3-2820-47B4-9E85-BD23D35C411D}" type="presParOf" srcId="{4491A15B-2D68-4E9E-9138-8D6D6D31216F}" destId="{E8363B6B-69D0-4BB6-84D4-799CBA7ACA8F}" srcOrd="0" destOrd="0" presId="urn:microsoft.com/office/officeart/2018/5/layout/IconCircleLabelList"/>
    <dgm:cxn modelId="{DE9CD4D3-97EC-4392-AFA2-B85C77F14753}" type="presParOf" srcId="{4491A15B-2D68-4E9E-9138-8D6D6D31216F}" destId="{257EBE7C-53AE-4B35-B754-B123BC035DC7}" srcOrd="1" destOrd="0" presId="urn:microsoft.com/office/officeart/2018/5/layout/IconCircleLabelList"/>
    <dgm:cxn modelId="{BC4C937B-72EA-4F03-8391-6F62D5C32C82}" type="presParOf" srcId="{4491A15B-2D68-4E9E-9138-8D6D6D31216F}" destId="{142F6D93-6891-41E5-A35E-78DB42F8F1D9}" srcOrd="2" destOrd="0" presId="urn:microsoft.com/office/officeart/2018/5/layout/IconCircleLabelList"/>
    <dgm:cxn modelId="{C3C9FFB5-77C4-4791-923C-B72E4743B185}" type="presParOf" srcId="{4491A15B-2D68-4E9E-9138-8D6D6D31216F}" destId="{B0961787-8D0B-46D3-AA48-3F8150B68274}" srcOrd="3" destOrd="0" presId="urn:microsoft.com/office/officeart/2018/5/layout/IconCircleLabelList"/>
    <dgm:cxn modelId="{5E48C1DC-6B8F-4971-AA1C-3C8D561D4A23}" type="presParOf" srcId="{0631BB02-F5CA-4F10-9242-8966A4B792D0}" destId="{AA60DDE1-7CAB-4408-A8BB-55181AAFE728}" srcOrd="3" destOrd="0" presId="urn:microsoft.com/office/officeart/2018/5/layout/IconCircleLabelList"/>
    <dgm:cxn modelId="{EAC3FA2B-94E8-463C-8D85-AABA7E86B9F7}" type="presParOf" srcId="{0631BB02-F5CA-4F10-9242-8966A4B792D0}" destId="{0AFB36E8-9D31-4BD9-9369-E6376A2944C4}" srcOrd="4" destOrd="0" presId="urn:microsoft.com/office/officeart/2018/5/layout/IconCircleLabelList"/>
    <dgm:cxn modelId="{E345BE9B-E24C-4176-A575-95D3FD8A1B83}" type="presParOf" srcId="{0AFB36E8-9D31-4BD9-9369-E6376A2944C4}" destId="{5F06D4BA-51C5-41DE-9205-C5D39744A614}" srcOrd="0" destOrd="0" presId="urn:microsoft.com/office/officeart/2018/5/layout/IconCircleLabelList"/>
    <dgm:cxn modelId="{732AC464-8AB9-4EA5-9BAF-430D886DAEDE}" type="presParOf" srcId="{0AFB36E8-9D31-4BD9-9369-E6376A2944C4}" destId="{95C9C2E2-834F-46A2-B657-63E7F58DE346}" srcOrd="1" destOrd="0" presId="urn:microsoft.com/office/officeart/2018/5/layout/IconCircleLabelList"/>
    <dgm:cxn modelId="{59928F4A-3903-4FCC-90C5-7AC7A730AFCD}" type="presParOf" srcId="{0AFB36E8-9D31-4BD9-9369-E6376A2944C4}" destId="{C8F0C67E-56FE-42FD-93A2-5B54EF6EC3DC}" srcOrd="2" destOrd="0" presId="urn:microsoft.com/office/officeart/2018/5/layout/IconCircleLabelList"/>
    <dgm:cxn modelId="{A50359ED-E5D2-4B18-86EE-7FAD572EB5FC}" type="presParOf" srcId="{0AFB36E8-9D31-4BD9-9369-E6376A2944C4}" destId="{2D0DDE4F-8C7D-4820-9433-00F983129A1E}" srcOrd="3" destOrd="0" presId="urn:microsoft.com/office/officeart/2018/5/layout/IconCircleLabelList"/>
    <dgm:cxn modelId="{132B5E1F-BA95-4180-907D-1B3D824D7673}" type="presParOf" srcId="{0631BB02-F5CA-4F10-9242-8966A4B792D0}" destId="{7ED4DA7A-03B3-4C93-9A8A-93813E8FE2BD}" srcOrd="5" destOrd="0" presId="urn:microsoft.com/office/officeart/2018/5/layout/IconCircleLabelList"/>
    <dgm:cxn modelId="{7B8AED62-A929-46F9-A45A-83E804DE4BE4}" type="presParOf" srcId="{0631BB02-F5CA-4F10-9242-8966A4B792D0}" destId="{E91B0B21-DA3E-4517-BF27-FA7471E014B6}" srcOrd="6" destOrd="0" presId="urn:microsoft.com/office/officeart/2018/5/layout/IconCircleLabelList"/>
    <dgm:cxn modelId="{A6BA080B-50DF-4FC5-86DC-761FD4F145E1}" type="presParOf" srcId="{E91B0B21-DA3E-4517-BF27-FA7471E014B6}" destId="{DA1B0D4D-0BCD-4484-95C4-CCD597726504}" srcOrd="0" destOrd="0" presId="urn:microsoft.com/office/officeart/2018/5/layout/IconCircleLabelList"/>
    <dgm:cxn modelId="{163BB591-E194-48D2-9B97-201659AA01D1}" type="presParOf" srcId="{E91B0B21-DA3E-4517-BF27-FA7471E014B6}" destId="{AF9EF843-4520-411A-A9CA-1B919A802894}" srcOrd="1" destOrd="0" presId="urn:microsoft.com/office/officeart/2018/5/layout/IconCircleLabelList"/>
    <dgm:cxn modelId="{CB85A71E-12E5-4243-A4DF-4CF52BC270BB}" type="presParOf" srcId="{E91B0B21-DA3E-4517-BF27-FA7471E014B6}" destId="{94856E4A-F38D-409C-91DF-DDCF06B78B40}" srcOrd="2" destOrd="0" presId="urn:microsoft.com/office/officeart/2018/5/layout/IconCircleLabelList"/>
    <dgm:cxn modelId="{76770E44-E38F-4DDA-9EFE-EEAF251CED48}" type="presParOf" srcId="{E91B0B21-DA3E-4517-BF27-FA7471E014B6}" destId="{89992F2D-A796-44A8-92D7-49CB559F2C55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DE86163-1516-4871-9442-A21D6E21E7A6}" type="doc">
      <dgm:prSet loTypeId="urn:microsoft.com/office/officeart/2008/layout/LinedList" loCatId="list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0BD9FFE0-0E1A-4E37-8EA9-B6F0388F85DC}">
      <dgm:prSet/>
      <dgm:spPr/>
      <dgm:t>
        <a:bodyPr/>
        <a:lstStyle/>
        <a:p>
          <a:pPr algn="l"/>
          <a:r>
            <a:rPr lang="en-US"/>
            <a:t>Dr. Jason Corliss</a:t>
          </a:r>
        </a:p>
      </dgm:t>
    </dgm:pt>
    <dgm:pt modelId="{F11911AD-99BA-4DBF-9FA3-AB5A6BE5A087}" type="parTrans" cxnId="{9ACA1873-CAEB-49F0-971B-4F30A571853D}">
      <dgm:prSet/>
      <dgm:spPr/>
      <dgm:t>
        <a:bodyPr/>
        <a:lstStyle/>
        <a:p>
          <a:pPr algn="l"/>
          <a:endParaRPr lang="en-US"/>
        </a:p>
      </dgm:t>
    </dgm:pt>
    <dgm:pt modelId="{C3FCA51A-AC81-483F-BFE7-BB59BE1C4BCC}" type="sibTrans" cxnId="{9ACA1873-CAEB-49F0-971B-4F30A571853D}">
      <dgm:prSet/>
      <dgm:spPr/>
      <dgm:t>
        <a:bodyPr/>
        <a:lstStyle/>
        <a:p>
          <a:pPr algn="l"/>
          <a:endParaRPr lang="en-US"/>
        </a:p>
      </dgm:t>
    </dgm:pt>
    <dgm:pt modelId="{8B096164-3DA9-414A-AC82-94E178B66242}">
      <dgm:prSet/>
      <dgm:spPr/>
      <dgm:t>
        <a:bodyPr/>
        <a:lstStyle/>
        <a:p>
          <a:pPr algn="l"/>
          <a:r>
            <a:rPr lang="en-US"/>
            <a:t>Dr. Walter Harris</a:t>
          </a:r>
        </a:p>
      </dgm:t>
    </dgm:pt>
    <dgm:pt modelId="{1F8586BC-2AA7-4EF2-9DF6-4926DBDA3FCB}" type="parTrans" cxnId="{759EE0DF-805F-4A2F-A7FF-09F81A72AF0C}">
      <dgm:prSet/>
      <dgm:spPr/>
      <dgm:t>
        <a:bodyPr/>
        <a:lstStyle/>
        <a:p>
          <a:pPr algn="l"/>
          <a:endParaRPr lang="en-US"/>
        </a:p>
      </dgm:t>
    </dgm:pt>
    <dgm:pt modelId="{7643D955-879C-4658-99CD-4AFA5CB0DF2E}" type="sibTrans" cxnId="{759EE0DF-805F-4A2F-A7FF-09F81A72AF0C}">
      <dgm:prSet/>
      <dgm:spPr/>
      <dgm:t>
        <a:bodyPr/>
        <a:lstStyle/>
        <a:p>
          <a:pPr algn="l"/>
          <a:endParaRPr lang="en-US"/>
        </a:p>
      </dgm:t>
    </dgm:pt>
    <dgm:pt modelId="{4575D77F-E41A-43F1-8FA0-65971002423D}">
      <dgm:prSet/>
      <dgm:spPr/>
      <dgm:t>
        <a:bodyPr/>
        <a:lstStyle/>
        <a:p>
          <a:pPr algn="l"/>
          <a:r>
            <a:rPr lang="en-US"/>
            <a:t>Cole Meyer</a:t>
          </a:r>
        </a:p>
      </dgm:t>
    </dgm:pt>
    <dgm:pt modelId="{822F22AE-9376-43BA-88AA-D20554F3AD3F}" type="parTrans" cxnId="{FAAFCD1E-C8E8-45FB-98CF-0FDF9F56B288}">
      <dgm:prSet/>
      <dgm:spPr/>
      <dgm:t>
        <a:bodyPr/>
        <a:lstStyle/>
        <a:p>
          <a:pPr algn="l"/>
          <a:endParaRPr lang="en-US"/>
        </a:p>
      </dgm:t>
    </dgm:pt>
    <dgm:pt modelId="{14B5BE13-DE60-428B-8971-10D7CAC45C58}" type="sibTrans" cxnId="{FAAFCD1E-C8E8-45FB-98CF-0FDF9F56B288}">
      <dgm:prSet/>
      <dgm:spPr/>
      <dgm:t>
        <a:bodyPr/>
        <a:lstStyle/>
        <a:p>
          <a:pPr algn="l"/>
          <a:endParaRPr lang="en-US"/>
        </a:p>
      </dgm:t>
    </dgm:pt>
    <dgm:pt modelId="{25917713-8D9A-4A79-AD7D-C7529D3F1169}">
      <dgm:prSet/>
      <dgm:spPr/>
      <dgm:t>
        <a:bodyPr/>
        <a:lstStyle/>
        <a:p>
          <a:pPr algn="l"/>
          <a:r>
            <a:rPr lang="en-US"/>
            <a:t>Naomi Yescas</a:t>
          </a:r>
        </a:p>
      </dgm:t>
    </dgm:pt>
    <dgm:pt modelId="{01BA55E1-DDC5-46FD-9CDB-C1CC517CD9A8}" type="parTrans" cxnId="{885720BD-FBC3-4EA4-8AEB-A39313AE35CE}">
      <dgm:prSet/>
      <dgm:spPr/>
      <dgm:t>
        <a:bodyPr/>
        <a:lstStyle/>
        <a:p>
          <a:pPr algn="l"/>
          <a:endParaRPr lang="en-US"/>
        </a:p>
      </dgm:t>
    </dgm:pt>
    <dgm:pt modelId="{97C0426A-79E6-4E70-ACA1-0910A5C84CD7}" type="sibTrans" cxnId="{885720BD-FBC3-4EA4-8AEB-A39313AE35CE}">
      <dgm:prSet/>
      <dgm:spPr/>
      <dgm:t>
        <a:bodyPr/>
        <a:lstStyle/>
        <a:p>
          <a:pPr algn="l"/>
          <a:endParaRPr lang="en-US"/>
        </a:p>
      </dgm:t>
    </dgm:pt>
    <dgm:pt modelId="{1F08994E-B18E-4FFE-BB4A-FE6986AF447C}">
      <dgm:prSet/>
      <dgm:spPr/>
      <dgm:t>
        <a:bodyPr/>
        <a:lstStyle/>
        <a:p>
          <a:pPr algn="l"/>
          <a:r>
            <a:rPr lang="en-US"/>
            <a:t>Jo Flores</a:t>
          </a:r>
        </a:p>
      </dgm:t>
    </dgm:pt>
    <dgm:pt modelId="{1DDFF3C4-6C84-4E88-8006-1A9709F23374}" type="parTrans" cxnId="{5B335E8F-C16A-4E36-A58D-F4C17D1EB227}">
      <dgm:prSet/>
      <dgm:spPr/>
      <dgm:t>
        <a:bodyPr/>
        <a:lstStyle/>
        <a:p>
          <a:pPr algn="l"/>
          <a:endParaRPr lang="en-US"/>
        </a:p>
      </dgm:t>
    </dgm:pt>
    <dgm:pt modelId="{4E92A9CB-E0B7-418D-9DDB-1BD9D2BE8188}" type="sibTrans" cxnId="{5B335E8F-C16A-4E36-A58D-F4C17D1EB227}">
      <dgm:prSet/>
      <dgm:spPr/>
      <dgm:t>
        <a:bodyPr/>
        <a:lstStyle/>
        <a:p>
          <a:pPr algn="l"/>
          <a:endParaRPr lang="en-US"/>
        </a:p>
      </dgm:t>
    </dgm:pt>
    <dgm:pt modelId="{D2ABE07F-AC0F-42D1-B0DF-14547EC579B7}">
      <dgm:prSet/>
      <dgm:spPr/>
      <dgm:t>
        <a:bodyPr/>
        <a:lstStyle/>
        <a:p>
          <a:pPr algn="l"/>
          <a:r>
            <a:rPr lang="en-US"/>
            <a:t>Javier Alday</a:t>
          </a:r>
        </a:p>
      </dgm:t>
    </dgm:pt>
    <dgm:pt modelId="{D6ACCD6A-9100-40E4-B5A3-9B2A040876A9}" type="parTrans" cxnId="{5618AA00-B108-459B-B28C-A602E3B2EC33}">
      <dgm:prSet/>
      <dgm:spPr/>
      <dgm:t>
        <a:bodyPr/>
        <a:lstStyle/>
        <a:p>
          <a:pPr algn="l"/>
          <a:endParaRPr lang="en-US"/>
        </a:p>
      </dgm:t>
    </dgm:pt>
    <dgm:pt modelId="{AFA326D4-5C84-4E06-9379-0F2592473F5A}" type="sibTrans" cxnId="{5618AA00-B108-459B-B28C-A602E3B2EC33}">
      <dgm:prSet/>
      <dgm:spPr/>
      <dgm:t>
        <a:bodyPr/>
        <a:lstStyle/>
        <a:p>
          <a:pPr algn="l"/>
          <a:endParaRPr lang="en-US"/>
        </a:p>
      </dgm:t>
    </dgm:pt>
    <dgm:pt modelId="{1B2EEBEE-8D97-4470-94E6-37291716283C}">
      <dgm:prSet/>
      <dgm:spPr/>
      <dgm:t>
        <a:bodyPr/>
        <a:lstStyle/>
        <a:p>
          <a:pPr algn="l"/>
          <a:r>
            <a:rPr lang="en-US"/>
            <a:t>Elijah Garcia</a:t>
          </a:r>
        </a:p>
      </dgm:t>
    </dgm:pt>
    <dgm:pt modelId="{8D7E9EF9-BC88-4333-9677-07563FB7BF1F}" type="parTrans" cxnId="{911E32CA-AF59-42DD-9C0D-1547D8982FFC}">
      <dgm:prSet/>
      <dgm:spPr/>
      <dgm:t>
        <a:bodyPr/>
        <a:lstStyle/>
        <a:p>
          <a:pPr algn="l"/>
          <a:endParaRPr lang="en-US"/>
        </a:p>
      </dgm:t>
    </dgm:pt>
    <dgm:pt modelId="{AA12C342-F4CE-4B2A-90E1-ED0998769DB0}" type="sibTrans" cxnId="{911E32CA-AF59-42DD-9C0D-1547D8982FFC}">
      <dgm:prSet/>
      <dgm:spPr/>
      <dgm:t>
        <a:bodyPr/>
        <a:lstStyle/>
        <a:p>
          <a:pPr algn="l"/>
          <a:endParaRPr lang="en-US"/>
        </a:p>
      </dgm:t>
    </dgm:pt>
    <dgm:pt modelId="{27298C31-5BCB-4CA0-9841-C6CADEBCAC69}">
      <dgm:prSet/>
      <dgm:spPr/>
      <dgm:t>
        <a:bodyPr/>
        <a:lstStyle/>
        <a:p>
          <a:pPr algn="l"/>
          <a:r>
            <a:rPr lang="en-US"/>
            <a:t>Daniel Truong</a:t>
          </a:r>
        </a:p>
      </dgm:t>
    </dgm:pt>
    <dgm:pt modelId="{AB666799-868A-4616-AE36-3CF87135CF21}" type="parTrans" cxnId="{22242AF1-99E8-456B-903A-EF5AC97E6199}">
      <dgm:prSet/>
      <dgm:spPr/>
      <dgm:t>
        <a:bodyPr/>
        <a:lstStyle/>
        <a:p>
          <a:pPr algn="l"/>
          <a:endParaRPr lang="en-US"/>
        </a:p>
      </dgm:t>
    </dgm:pt>
    <dgm:pt modelId="{13201613-5583-408F-99BF-BC3FEE146419}" type="sibTrans" cxnId="{22242AF1-99E8-456B-903A-EF5AC97E6199}">
      <dgm:prSet/>
      <dgm:spPr/>
      <dgm:t>
        <a:bodyPr/>
        <a:lstStyle/>
        <a:p>
          <a:pPr algn="l"/>
          <a:endParaRPr lang="en-US"/>
        </a:p>
      </dgm:t>
    </dgm:pt>
    <dgm:pt modelId="{9F6F400A-40B8-4A26-AD97-02F51DE49129}" type="pres">
      <dgm:prSet presAssocID="{2DE86163-1516-4871-9442-A21D6E21E7A6}" presName="vert0" presStyleCnt="0">
        <dgm:presLayoutVars>
          <dgm:dir/>
          <dgm:animOne val="branch"/>
          <dgm:animLvl val="lvl"/>
        </dgm:presLayoutVars>
      </dgm:prSet>
      <dgm:spPr/>
    </dgm:pt>
    <dgm:pt modelId="{9E469D7B-61B9-4053-9F7E-4EB6B4700769}" type="pres">
      <dgm:prSet presAssocID="{0BD9FFE0-0E1A-4E37-8EA9-B6F0388F85DC}" presName="thickLine" presStyleLbl="alignNode1" presStyleIdx="0" presStyleCnt="8"/>
      <dgm:spPr/>
    </dgm:pt>
    <dgm:pt modelId="{E774B55E-FCCD-4EA9-B5F8-50CD96D3C33C}" type="pres">
      <dgm:prSet presAssocID="{0BD9FFE0-0E1A-4E37-8EA9-B6F0388F85DC}" presName="horz1" presStyleCnt="0"/>
      <dgm:spPr/>
    </dgm:pt>
    <dgm:pt modelId="{A5E557B4-6447-4C9D-8D79-7560EE31E904}" type="pres">
      <dgm:prSet presAssocID="{0BD9FFE0-0E1A-4E37-8EA9-B6F0388F85DC}" presName="tx1" presStyleLbl="revTx" presStyleIdx="0" presStyleCnt="8"/>
      <dgm:spPr/>
    </dgm:pt>
    <dgm:pt modelId="{8FF6E180-F386-487A-8B96-9D66FEADF39F}" type="pres">
      <dgm:prSet presAssocID="{0BD9FFE0-0E1A-4E37-8EA9-B6F0388F85DC}" presName="vert1" presStyleCnt="0"/>
      <dgm:spPr/>
    </dgm:pt>
    <dgm:pt modelId="{095C897B-490B-41E9-98F0-E8861815D5D9}" type="pres">
      <dgm:prSet presAssocID="{8B096164-3DA9-414A-AC82-94E178B66242}" presName="thickLine" presStyleLbl="alignNode1" presStyleIdx="1" presStyleCnt="8"/>
      <dgm:spPr/>
    </dgm:pt>
    <dgm:pt modelId="{A5DE6F7E-A1D4-40AA-9FF6-37B2AA39949F}" type="pres">
      <dgm:prSet presAssocID="{8B096164-3DA9-414A-AC82-94E178B66242}" presName="horz1" presStyleCnt="0"/>
      <dgm:spPr/>
    </dgm:pt>
    <dgm:pt modelId="{B32422DC-CB50-4DDA-9733-29ECCB1E16C1}" type="pres">
      <dgm:prSet presAssocID="{8B096164-3DA9-414A-AC82-94E178B66242}" presName="tx1" presStyleLbl="revTx" presStyleIdx="1" presStyleCnt="8"/>
      <dgm:spPr/>
    </dgm:pt>
    <dgm:pt modelId="{5B945443-EF42-437E-B5A8-5B9FD06E4C8A}" type="pres">
      <dgm:prSet presAssocID="{8B096164-3DA9-414A-AC82-94E178B66242}" presName="vert1" presStyleCnt="0"/>
      <dgm:spPr/>
    </dgm:pt>
    <dgm:pt modelId="{999884BF-7F74-405E-9F44-210461DCD517}" type="pres">
      <dgm:prSet presAssocID="{4575D77F-E41A-43F1-8FA0-65971002423D}" presName="thickLine" presStyleLbl="alignNode1" presStyleIdx="2" presStyleCnt="8"/>
      <dgm:spPr/>
    </dgm:pt>
    <dgm:pt modelId="{93F647EB-A390-4F89-8F39-D0C690826C00}" type="pres">
      <dgm:prSet presAssocID="{4575D77F-E41A-43F1-8FA0-65971002423D}" presName="horz1" presStyleCnt="0"/>
      <dgm:spPr/>
    </dgm:pt>
    <dgm:pt modelId="{EA720CAF-9D14-4369-94DF-D9678950924C}" type="pres">
      <dgm:prSet presAssocID="{4575D77F-E41A-43F1-8FA0-65971002423D}" presName="tx1" presStyleLbl="revTx" presStyleIdx="2" presStyleCnt="8"/>
      <dgm:spPr/>
    </dgm:pt>
    <dgm:pt modelId="{2A90A47E-E6DA-453D-9C66-3BE8B7534143}" type="pres">
      <dgm:prSet presAssocID="{4575D77F-E41A-43F1-8FA0-65971002423D}" presName="vert1" presStyleCnt="0"/>
      <dgm:spPr/>
    </dgm:pt>
    <dgm:pt modelId="{04A8B1A8-6F3E-49E1-B6F5-7E6C40950582}" type="pres">
      <dgm:prSet presAssocID="{25917713-8D9A-4A79-AD7D-C7529D3F1169}" presName="thickLine" presStyleLbl="alignNode1" presStyleIdx="3" presStyleCnt="8"/>
      <dgm:spPr/>
    </dgm:pt>
    <dgm:pt modelId="{99FC22EA-F073-4A5D-919F-594CAE6A6E3D}" type="pres">
      <dgm:prSet presAssocID="{25917713-8D9A-4A79-AD7D-C7529D3F1169}" presName="horz1" presStyleCnt="0"/>
      <dgm:spPr/>
    </dgm:pt>
    <dgm:pt modelId="{63AA5527-D812-4986-A3D0-DAD3660DAD43}" type="pres">
      <dgm:prSet presAssocID="{25917713-8D9A-4A79-AD7D-C7529D3F1169}" presName="tx1" presStyleLbl="revTx" presStyleIdx="3" presStyleCnt="8"/>
      <dgm:spPr/>
    </dgm:pt>
    <dgm:pt modelId="{3D83F503-E6E1-403D-B272-8C418728AD6F}" type="pres">
      <dgm:prSet presAssocID="{25917713-8D9A-4A79-AD7D-C7529D3F1169}" presName="vert1" presStyleCnt="0"/>
      <dgm:spPr/>
    </dgm:pt>
    <dgm:pt modelId="{2EE74609-C4F9-428A-9D03-21FFC5F68E8F}" type="pres">
      <dgm:prSet presAssocID="{1F08994E-B18E-4FFE-BB4A-FE6986AF447C}" presName="thickLine" presStyleLbl="alignNode1" presStyleIdx="4" presStyleCnt="8"/>
      <dgm:spPr/>
    </dgm:pt>
    <dgm:pt modelId="{3DC980C4-61E2-4E05-BC8A-F31B3703749B}" type="pres">
      <dgm:prSet presAssocID="{1F08994E-B18E-4FFE-BB4A-FE6986AF447C}" presName="horz1" presStyleCnt="0"/>
      <dgm:spPr/>
    </dgm:pt>
    <dgm:pt modelId="{FF9591DC-BE28-4FA0-A681-1FF235BC6C8D}" type="pres">
      <dgm:prSet presAssocID="{1F08994E-B18E-4FFE-BB4A-FE6986AF447C}" presName="tx1" presStyleLbl="revTx" presStyleIdx="4" presStyleCnt="8"/>
      <dgm:spPr/>
    </dgm:pt>
    <dgm:pt modelId="{1D4B99F0-A02A-4269-83DF-ACB13D85199B}" type="pres">
      <dgm:prSet presAssocID="{1F08994E-B18E-4FFE-BB4A-FE6986AF447C}" presName="vert1" presStyleCnt="0"/>
      <dgm:spPr/>
    </dgm:pt>
    <dgm:pt modelId="{AFD108B5-44F0-4B94-A37B-FDCD8FD30106}" type="pres">
      <dgm:prSet presAssocID="{D2ABE07F-AC0F-42D1-B0DF-14547EC579B7}" presName="thickLine" presStyleLbl="alignNode1" presStyleIdx="5" presStyleCnt="8"/>
      <dgm:spPr/>
    </dgm:pt>
    <dgm:pt modelId="{E28D7395-0418-4EE6-AB84-608349BBDE03}" type="pres">
      <dgm:prSet presAssocID="{D2ABE07F-AC0F-42D1-B0DF-14547EC579B7}" presName="horz1" presStyleCnt="0"/>
      <dgm:spPr/>
    </dgm:pt>
    <dgm:pt modelId="{34509F88-1950-4E68-96E4-51913A0E4A81}" type="pres">
      <dgm:prSet presAssocID="{D2ABE07F-AC0F-42D1-B0DF-14547EC579B7}" presName="tx1" presStyleLbl="revTx" presStyleIdx="5" presStyleCnt="8"/>
      <dgm:spPr/>
    </dgm:pt>
    <dgm:pt modelId="{02084BA0-9D0A-4645-8605-F72C754BD94D}" type="pres">
      <dgm:prSet presAssocID="{D2ABE07F-AC0F-42D1-B0DF-14547EC579B7}" presName="vert1" presStyleCnt="0"/>
      <dgm:spPr/>
    </dgm:pt>
    <dgm:pt modelId="{844FD33B-2AF6-462B-A971-B6BE1C62D5CA}" type="pres">
      <dgm:prSet presAssocID="{1B2EEBEE-8D97-4470-94E6-37291716283C}" presName="thickLine" presStyleLbl="alignNode1" presStyleIdx="6" presStyleCnt="8"/>
      <dgm:spPr/>
    </dgm:pt>
    <dgm:pt modelId="{2089293E-FCCF-48FE-B00A-051B43577A1A}" type="pres">
      <dgm:prSet presAssocID="{1B2EEBEE-8D97-4470-94E6-37291716283C}" presName="horz1" presStyleCnt="0"/>
      <dgm:spPr/>
    </dgm:pt>
    <dgm:pt modelId="{C088B552-57C3-4058-9A2D-2D074794A116}" type="pres">
      <dgm:prSet presAssocID="{1B2EEBEE-8D97-4470-94E6-37291716283C}" presName="tx1" presStyleLbl="revTx" presStyleIdx="6" presStyleCnt="8"/>
      <dgm:spPr/>
    </dgm:pt>
    <dgm:pt modelId="{51A9B108-C62D-43EC-94E9-6421071DCFFE}" type="pres">
      <dgm:prSet presAssocID="{1B2EEBEE-8D97-4470-94E6-37291716283C}" presName="vert1" presStyleCnt="0"/>
      <dgm:spPr/>
    </dgm:pt>
    <dgm:pt modelId="{3AEC31F7-9213-4E8C-B320-CF99B3F0D211}" type="pres">
      <dgm:prSet presAssocID="{27298C31-5BCB-4CA0-9841-C6CADEBCAC69}" presName="thickLine" presStyleLbl="alignNode1" presStyleIdx="7" presStyleCnt="8"/>
      <dgm:spPr/>
    </dgm:pt>
    <dgm:pt modelId="{16CF9753-CE6D-4C18-97B9-936754C1B062}" type="pres">
      <dgm:prSet presAssocID="{27298C31-5BCB-4CA0-9841-C6CADEBCAC69}" presName="horz1" presStyleCnt="0"/>
      <dgm:spPr/>
    </dgm:pt>
    <dgm:pt modelId="{4B786A9D-BEDB-491F-9CE1-B0AE75F76075}" type="pres">
      <dgm:prSet presAssocID="{27298C31-5BCB-4CA0-9841-C6CADEBCAC69}" presName="tx1" presStyleLbl="revTx" presStyleIdx="7" presStyleCnt="8"/>
      <dgm:spPr/>
    </dgm:pt>
    <dgm:pt modelId="{784603BA-EA57-43A5-A3DE-801FEA62CB24}" type="pres">
      <dgm:prSet presAssocID="{27298C31-5BCB-4CA0-9841-C6CADEBCAC69}" presName="vert1" presStyleCnt="0"/>
      <dgm:spPr/>
    </dgm:pt>
  </dgm:ptLst>
  <dgm:cxnLst>
    <dgm:cxn modelId="{5618AA00-B108-459B-B28C-A602E3B2EC33}" srcId="{2DE86163-1516-4871-9442-A21D6E21E7A6}" destId="{D2ABE07F-AC0F-42D1-B0DF-14547EC579B7}" srcOrd="5" destOrd="0" parTransId="{D6ACCD6A-9100-40E4-B5A3-9B2A040876A9}" sibTransId="{AFA326D4-5C84-4E06-9379-0F2592473F5A}"/>
    <dgm:cxn modelId="{9B9CA903-081C-4880-AC5A-2BA9D009411F}" type="presOf" srcId="{4575D77F-E41A-43F1-8FA0-65971002423D}" destId="{EA720CAF-9D14-4369-94DF-D9678950924C}" srcOrd="0" destOrd="0" presId="urn:microsoft.com/office/officeart/2008/layout/LinedList"/>
    <dgm:cxn modelId="{FAAFCD1E-C8E8-45FB-98CF-0FDF9F56B288}" srcId="{2DE86163-1516-4871-9442-A21D6E21E7A6}" destId="{4575D77F-E41A-43F1-8FA0-65971002423D}" srcOrd="2" destOrd="0" parTransId="{822F22AE-9376-43BA-88AA-D20554F3AD3F}" sibTransId="{14B5BE13-DE60-428B-8971-10D7CAC45C58}"/>
    <dgm:cxn modelId="{565D9E3D-B86B-4FA0-94BB-5D6FDDD2A7ED}" type="presOf" srcId="{25917713-8D9A-4A79-AD7D-C7529D3F1169}" destId="{63AA5527-D812-4986-A3D0-DAD3660DAD43}" srcOrd="0" destOrd="0" presId="urn:microsoft.com/office/officeart/2008/layout/LinedList"/>
    <dgm:cxn modelId="{957B793E-3588-4F11-AD1D-AB71C2322183}" type="presOf" srcId="{0BD9FFE0-0E1A-4E37-8EA9-B6F0388F85DC}" destId="{A5E557B4-6447-4C9D-8D79-7560EE31E904}" srcOrd="0" destOrd="0" presId="urn:microsoft.com/office/officeart/2008/layout/LinedList"/>
    <dgm:cxn modelId="{85F66B66-D27B-42B1-9CF1-0971ABD94F72}" type="presOf" srcId="{1F08994E-B18E-4FFE-BB4A-FE6986AF447C}" destId="{FF9591DC-BE28-4FA0-A681-1FF235BC6C8D}" srcOrd="0" destOrd="0" presId="urn:microsoft.com/office/officeart/2008/layout/LinedList"/>
    <dgm:cxn modelId="{58FDC94F-D95F-458F-A947-B52881A42A2F}" type="presOf" srcId="{8B096164-3DA9-414A-AC82-94E178B66242}" destId="{B32422DC-CB50-4DDA-9733-29ECCB1E16C1}" srcOrd="0" destOrd="0" presId="urn:microsoft.com/office/officeart/2008/layout/LinedList"/>
    <dgm:cxn modelId="{9ACA1873-CAEB-49F0-971B-4F30A571853D}" srcId="{2DE86163-1516-4871-9442-A21D6E21E7A6}" destId="{0BD9FFE0-0E1A-4E37-8EA9-B6F0388F85DC}" srcOrd="0" destOrd="0" parTransId="{F11911AD-99BA-4DBF-9FA3-AB5A6BE5A087}" sibTransId="{C3FCA51A-AC81-483F-BFE7-BB59BE1C4BCC}"/>
    <dgm:cxn modelId="{303D0180-DA0C-47AE-877F-19483FCF9087}" type="presOf" srcId="{2DE86163-1516-4871-9442-A21D6E21E7A6}" destId="{9F6F400A-40B8-4A26-AD97-02F51DE49129}" srcOrd="0" destOrd="0" presId="urn:microsoft.com/office/officeart/2008/layout/LinedList"/>
    <dgm:cxn modelId="{5B335E8F-C16A-4E36-A58D-F4C17D1EB227}" srcId="{2DE86163-1516-4871-9442-A21D6E21E7A6}" destId="{1F08994E-B18E-4FFE-BB4A-FE6986AF447C}" srcOrd="4" destOrd="0" parTransId="{1DDFF3C4-6C84-4E88-8006-1A9709F23374}" sibTransId="{4E92A9CB-E0B7-418D-9DDB-1BD9D2BE8188}"/>
    <dgm:cxn modelId="{16C72799-DD16-440F-B58F-0DF92F3422DA}" type="presOf" srcId="{27298C31-5BCB-4CA0-9841-C6CADEBCAC69}" destId="{4B786A9D-BEDB-491F-9CE1-B0AE75F76075}" srcOrd="0" destOrd="0" presId="urn:microsoft.com/office/officeart/2008/layout/LinedList"/>
    <dgm:cxn modelId="{E47E01B4-04C6-4C10-A5E3-4D5AF1B39C4A}" type="presOf" srcId="{1B2EEBEE-8D97-4470-94E6-37291716283C}" destId="{C088B552-57C3-4058-9A2D-2D074794A116}" srcOrd="0" destOrd="0" presId="urn:microsoft.com/office/officeart/2008/layout/LinedList"/>
    <dgm:cxn modelId="{885720BD-FBC3-4EA4-8AEB-A39313AE35CE}" srcId="{2DE86163-1516-4871-9442-A21D6E21E7A6}" destId="{25917713-8D9A-4A79-AD7D-C7529D3F1169}" srcOrd="3" destOrd="0" parTransId="{01BA55E1-DDC5-46FD-9CDB-C1CC517CD9A8}" sibTransId="{97C0426A-79E6-4E70-ACA1-0910A5C84CD7}"/>
    <dgm:cxn modelId="{911E32CA-AF59-42DD-9C0D-1547D8982FFC}" srcId="{2DE86163-1516-4871-9442-A21D6E21E7A6}" destId="{1B2EEBEE-8D97-4470-94E6-37291716283C}" srcOrd="6" destOrd="0" parTransId="{8D7E9EF9-BC88-4333-9677-07563FB7BF1F}" sibTransId="{AA12C342-F4CE-4B2A-90E1-ED0998769DB0}"/>
    <dgm:cxn modelId="{953DB8CA-2620-4C9D-9939-21B6844A2A3B}" type="presOf" srcId="{D2ABE07F-AC0F-42D1-B0DF-14547EC579B7}" destId="{34509F88-1950-4E68-96E4-51913A0E4A81}" srcOrd="0" destOrd="0" presId="urn:microsoft.com/office/officeart/2008/layout/LinedList"/>
    <dgm:cxn modelId="{759EE0DF-805F-4A2F-A7FF-09F81A72AF0C}" srcId="{2DE86163-1516-4871-9442-A21D6E21E7A6}" destId="{8B096164-3DA9-414A-AC82-94E178B66242}" srcOrd="1" destOrd="0" parTransId="{1F8586BC-2AA7-4EF2-9DF6-4926DBDA3FCB}" sibTransId="{7643D955-879C-4658-99CD-4AFA5CB0DF2E}"/>
    <dgm:cxn modelId="{22242AF1-99E8-456B-903A-EF5AC97E6199}" srcId="{2DE86163-1516-4871-9442-A21D6E21E7A6}" destId="{27298C31-5BCB-4CA0-9841-C6CADEBCAC69}" srcOrd="7" destOrd="0" parTransId="{AB666799-868A-4616-AE36-3CF87135CF21}" sibTransId="{13201613-5583-408F-99BF-BC3FEE146419}"/>
    <dgm:cxn modelId="{BADAAEAE-4B77-43A6-916C-158395C7AA1C}" type="presParOf" srcId="{9F6F400A-40B8-4A26-AD97-02F51DE49129}" destId="{9E469D7B-61B9-4053-9F7E-4EB6B4700769}" srcOrd="0" destOrd="0" presId="urn:microsoft.com/office/officeart/2008/layout/LinedList"/>
    <dgm:cxn modelId="{725B84FA-D9C5-4FC1-82B0-7854B81F0C98}" type="presParOf" srcId="{9F6F400A-40B8-4A26-AD97-02F51DE49129}" destId="{E774B55E-FCCD-4EA9-B5F8-50CD96D3C33C}" srcOrd="1" destOrd="0" presId="urn:microsoft.com/office/officeart/2008/layout/LinedList"/>
    <dgm:cxn modelId="{72E32012-A8FB-41AD-BE6D-9203F39779B6}" type="presParOf" srcId="{E774B55E-FCCD-4EA9-B5F8-50CD96D3C33C}" destId="{A5E557B4-6447-4C9D-8D79-7560EE31E904}" srcOrd="0" destOrd="0" presId="urn:microsoft.com/office/officeart/2008/layout/LinedList"/>
    <dgm:cxn modelId="{5930C07E-6685-4D34-A1FE-7B476A775657}" type="presParOf" srcId="{E774B55E-FCCD-4EA9-B5F8-50CD96D3C33C}" destId="{8FF6E180-F386-487A-8B96-9D66FEADF39F}" srcOrd="1" destOrd="0" presId="urn:microsoft.com/office/officeart/2008/layout/LinedList"/>
    <dgm:cxn modelId="{C589E47A-1A84-4BC4-99E3-AEF6D9E8F2AE}" type="presParOf" srcId="{9F6F400A-40B8-4A26-AD97-02F51DE49129}" destId="{095C897B-490B-41E9-98F0-E8861815D5D9}" srcOrd="2" destOrd="0" presId="urn:microsoft.com/office/officeart/2008/layout/LinedList"/>
    <dgm:cxn modelId="{BED150D4-C169-458C-B748-D7A4ABCCB6FE}" type="presParOf" srcId="{9F6F400A-40B8-4A26-AD97-02F51DE49129}" destId="{A5DE6F7E-A1D4-40AA-9FF6-37B2AA39949F}" srcOrd="3" destOrd="0" presId="urn:microsoft.com/office/officeart/2008/layout/LinedList"/>
    <dgm:cxn modelId="{90ADB876-C7CF-4102-98F7-A7E4499F81DC}" type="presParOf" srcId="{A5DE6F7E-A1D4-40AA-9FF6-37B2AA39949F}" destId="{B32422DC-CB50-4DDA-9733-29ECCB1E16C1}" srcOrd="0" destOrd="0" presId="urn:microsoft.com/office/officeart/2008/layout/LinedList"/>
    <dgm:cxn modelId="{A2E7C872-605E-426B-940C-EEF78528387D}" type="presParOf" srcId="{A5DE6F7E-A1D4-40AA-9FF6-37B2AA39949F}" destId="{5B945443-EF42-437E-B5A8-5B9FD06E4C8A}" srcOrd="1" destOrd="0" presId="urn:microsoft.com/office/officeart/2008/layout/LinedList"/>
    <dgm:cxn modelId="{BBEA686F-E95F-475B-A9BD-76927503E46E}" type="presParOf" srcId="{9F6F400A-40B8-4A26-AD97-02F51DE49129}" destId="{999884BF-7F74-405E-9F44-210461DCD517}" srcOrd="4" destOrd="0" presId="urn:microsoft.com/office/officeart/2008/layout/LinedList"/>
    <dgm:cxn modelId="{68D978FB-4E68-4A07-AC0B-47DE18D5DA57}" type="presParOf" srcId="{9F6F400A-40B8-4A26-AD97-02F51DE49129}" destId="{93F647EB-A390-4F89-8F39-D0C690826C00}" srcOrd="5" destOrd="0" presId="urn:microsoft.com/office/officeart/2008/layout/LinedList"/>
    <dgm:cxn modelId="{B1D07396-33F5-43A6-8409-3C11B1B6AAE3}" type="presParOf" srcId="{93F647EB-A390-4F89-8F39-D0C690826C00}" destId="{EA720CAF-9D14-4369-94DF-D9678950924C}" srcOrd="0" destOrd="0" presId="urn:microsoft.com/office/officeart/2008/layout/LinedList"/>
    <dgm:cxn modelId="{1C4E2D24-F491-4583-BD74-88C2A301DCF1}" type="presParOf" srcId="{93F647EB-A390-4F89-8F39-D0C690826C00}" destId="{2A90A47E-E6DA-453D-9C66-3BE8B7534143}" srcOrd="1" destOrd="0" presId="urn:microsoft.com/office/officeart/2008/layout/LinedList"/>
    <dgm:cxn modelId="{5DFACD16-B81C-4E7C-BA78-A9DCC47C32C1}" type="presParOf" srcId="{9F6F400A-40B8-4A26-AD97-02F51DE49129}" destId="{04A8B1A8-6F3E-49E1-B6F5-7E6C40950582}" srcOrd="6" destOrd="0" presId="urn:microsoft.com/office/officeart/2008/layout/LinedList"/>
    <dgm:cxn modelId="{4DCE87CE-B6B4-412E-BD9B-45A567736724}" type="presParOf" srcId="{9F6F400A-40B8-4A26-AD97-02F51DE49129}" destId="{99FC22EA-F073-4A5D-919F-594CAE6A6E3D}" srcOrd="7" destOrd="0" presId="urn:microsoft.com/office/officeart/2008/layout/LinedList"/>
    <dgm:cxn modelId="{54E3A1F0-B316-46F7-9413-6A10FF62DEDD}" type="presParOf" srcId="{99FC22EA-F073-4A5D-919F-594CAE6A6E3D}" destId="{63AA5527-D812-4986-A3D0-DAD3660DAD43}" srcOrd="0" destOrd="0" presId="urn:microsoft.com/office/officeart/2008/layout/LinedList"/>
    <dgm:cxn modelId="{F4E14C60-EB9E-4FCE-A333-D540EE85A6B1}" type="presParOf" srcId="{99FC22EA-F073-4A5D-919F-594CAE6A6E3D}" destId="{3D83F503-E6E1-403D-B272-8C418728AD6F}" srcOrd="1" destOrd="0" presId="urn:microsoft.com/office/officeart/2008/layout/LinedList"/>
    <dgm:cxn modelId="{672D5EBD-9D21-4CB7-8FC3-E3B3078BBF00}" type="presParOf" srcId="{9F6F400A-40B8-4A26-AD97-02F51DE49129}" destId="{2EE74609-C4F9-428A-9D03-21FFC5F68E8F}" srcOrd="8" destOrd="0" presId="urn:microsoft.com/office/officeart/2008/layout/LinedList"/>
    <dgm:cxn modelId="{0549A93E-84B6-4F5B-BE5F-7FE245DEDA8C}" type="presParOf" srcId="{9F6F400A-40B8-4A26-AD97-02F51DE49129}" destId="{3DC980C4-61E2-4E05-BC8A-F31B3703749B}" srcOrd="9" destOrd="0" presId="urn:microsoft.com/office/officeart/2008/layout/LinedList"/>
    <dgm:cxn modelId="{E3E130E1-DD35-40F3-933C-78F5C12AA404}" type="presParOf" srcId="{3DC980C4-61E2-4E05-BC8A-F31B3703749B}" destId="{FF9591DC-BE28-4FA0-A681-1FF235BC6C8D}" srcOrd="0" destOrd="0" presId="urn:microsoft.com/office/officeart/2008/layout/LinedList"/>
    <dgm:cxn modelId="{C2DCD1DB-E835-4CE7-AEBD-547B696F529F}" type="presParOf" srcId="{3DC980C4-61E2-4E05-BC8A-F31B3703749B}" destId="{1D4B99F0-A02A-4269-83DF-ACB13D85199B}" srcOrd="1" destOrd="0" presId="urn:microsoft.com/office/officeart/2008/layout/LinedList"/>
    <dgm:cxn modelId="{35D2AE7E-936E-408A-BD7F-43FB396B70E1}" type="presParOf" srcId="{9F6F400A-40B8-4A26-AD97-02F51DE49129}" destId="{AFD108B5-44F0-4B94-A37B-FDCD8FD30106}" srcOrd="10" destOrd="0" presId="urn:microsoft.com/office/officeart/2008/layout/LinedList"/>
    <dgm:cxn modelId="{CE5AE135-995F-469A-92DB-9BC6B2B49E39}" type="presParOf" srcId="{9F6F400A-40B8-4A26-AD97-02F51DE49129}" destId="{E28D7395-0418-4EE6-AB84-608349BBDE03}" srcOrd="11" destOrd="0" presId="urn:microsoft.com/office/officeart/2008/layout/LinedList"/>
    <dgm:cxn modelId="{21B4987F-9596-47DA-A576-5DB5BADA15AC}" type="presParOf" srcId="{E28D7395-0418-4EE6-AB84-608349BBDE03}" destId="{34509F88-1950-4E68-96E4-51913A0E4A81}" srcOrd="0" destOrd="0" presId="urn:microsoft.com/office/officeart/2008/layout/LinedList"/>
    <dgm:cxn modelId="{8B94B48A-CA39-4630-A767-E179A3F90726}" type="presParOf" srcId="{E28D7395-0418-4EE6-AB84-608349BBDE03}" destId="{02084BA0-9D0A-4645-8605-F72C754BD94D}" srcOrd="1" destOrd="0" presId="urn:microsoft.com/office/officeart/2008/layout/LinedList"/>
    <dgm:cxn modelId="{E5C42C9D-3B68-4E83-B5A0-4E7115BC2564}" type="presParOf" srcId="{9F6F400A-40B8-4A26-AD97-02F51DE49129}" destId="{844FD33B-2AF6-462B-A971-B6BE1C62D5CA}" srcOrd="12" destOrd="0" presId="urn:microsoft.com/office/officeart/2008/layout/LinedList"/>
    <dgm:cxn modelId="{906624A1-78E5-4994-9067-4A983EFC7E4D}" type="presParOf" srcId="{9F6F400A-40B8-4A26-AD97-02F51DE49129}" destId="{2089293E-FCCF-48FE-B00A-051B43577A1A}" srcOrd="13" destOrd="0" presId="urn:microsoft.com/office/officeart/2008/layout/LinedList"/>
    <dgm:cxn modelId="{B65B1CDF-D779-400C-8D25-E0BAEE62F532}" type="presParOf" srcId="{2089293E-FCCF-48FE-B00A-051B43577A1A}" destId="{C088B552-57C3-4058-9A2D-2D074794A116}" srcOrd="0" destOrd="0" presId="urn:microsoft.com/office/officeart/2008/layout/LinedList"/>
    <dgm:cxn modelId="{FA83C92A-1047-4BF0-A496-C66DFA86406D}" type="presParOf" srcId="{2089293E-FCCF-48FE-B00A-051B43577A1A}" destId="{51A9B108-C62D-43EC-94E9-6421071DCFFE}" srcOrd="1" destOrd="0" presId="urn:microsoft.com/office/officeart/2008/layout/LinedList"/>
    <dgm:cxn modelId="{B6020CD9-ECEF-4A09-81D1-584B2B880A6F}" type="presParOf" srcId="{9F6F400A-40B8-4A26-AD97-02F51DE49129}" destId="{3AEC31F7-9213-4E8C-B320-CF99B3F0D211}" srcOrd="14" destOrd="0" presId="urn:microsoft.com/office/officeart/2008/layout/LinedList"/>
    <dgm:cxn modelId="{70058DB0-BFFC-492D-8D24-361146C31312}" type="presParOf" srcId="{9F6F400A-40B8-4A26-AD97-02F51DE49129}" destId="{16CF9753-CE6D-4C18-97B9-936754C1B062}" srcOrd="15" destOrd="0" presId="urn:microsoft.com/office/officeart/2008/layout/LinedList"/>
    <dgm:cxn modelId="{1747027B-FC71-457F-B66A-A7B925A76AE2}" type="presParOf" srcId="{16CF9753-CE6D-4C18-97B9-936754C1B062}" destId="{4B786A9D-BEDB-491F-9CE1-B0AE75F76075}" srcOrd="0" destOrd="0" presId="urn:microsoft.com/office/officeart/2008/layout/LinedList"/>
    <dgm:cxn modelId="{CEABFDDE-EC38-4A9D-8B89-D293B13AAA6C}" type="presParOf" srcId="{16CF9753-CE6D-4C18-97B9-936754C1B062}" destId="{784603BA-EA57-43A5-A3DE-801FEA62CB2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074B03-62AD-4856-9694-90C349EA9CC2}">
      <dsp:nvSpPr>
        <dsp:cNvPr id="0" name=""/>
        <dsp:cNvSpPr/>
      </dsp:nvSpPr>
      <dsp:spPr>
        <a:xfrm>
          <a:off x="0" y="0"/>
          <a:ext cx="9197340" cy="1120139"/>
        </a:xfrm>
        <a:prstGeom prst="roundRect">
          <a:avLst>
            <a:gd name="adj" fmla="val 10000"/>
          </a:avLst>
        </a:prstGeom>
        <a:solidFill>
          <a:schemeClr val="bg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Target Selection</a:t>
          </a:r>
        </a:p>
      </dsp:txBody>
      <dsp:txXfrm>
        <a:off x="32808" y="32808"/>
        <a:ext cx="7988621" cy="1054523"/>
      </dsp:txXfrm>
    </dsp:sp>
    <dsp:sp modelId="{2A6800AD-FCEB-4290-AAD9-414FFD1AF760}">
      <dsp:nvSpPr>
        <dsp:cNvPr id="0" name=""/>
        <dsp:cNvSpPr/>
      </dsp:nvSpPr>
      <dsp:spPr>
        <a:xfrm>
          <a:off x="656232" y="1306829"/>
          <a:ext cx="9507934" cy="1120139"/>
        </a:xfrm>
        <a:prstGeom prst="roundRect">
          <a:avLst>
            <a:gd name="adj" fmla="val 10000"/>
          </a:avLst>
        </a:prstGeom>
        <a:solidFill>
          <a:schemeClr val="bg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Electronics Devices and Command Operations</a:t>
          </a:r>
        </a:p>
      </dsp:txBody>
      <dsp:txXfrm>
        <a:off x="689040" y="1339637"/>
        <a:ext cx="7850704" cy="1054523"/>
      </dsp:txXfrm>
    </dsp:sp>
    <dsp:sp modelId="{291C853D-1971-4013-9F43-32FE82B0951A}">
      <dsp:nvSpPr>
        <dsp:cNvPr id="0" name=""/>
        <dsp:cNvSpPr/>
      </dsp:nvSpPr>
      <dsp:spPr>
        <a:xfrm>
          <a:off x="1623059" y="2613659"/>
          <a:ext cx="9197340" cy="1120139"/>
        </a:xfrm>
        <a:prstGeom prst="roundRect">
          <a:avLst>
            <a:gd name="adj" fmla="val 10000"/>
          </a:avLst>
        </a:prstGeom>
        <a:solidFill>
          <a:schemeClr val="bg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Novel Detector Operation Software</a:t>
          </a:r>
        </a:p>
      </dsp:txBody>
      <dsp:txXfrm>
        <a:off x="1655867" y="2646467"/>
        <a:ext cx="7592103" cy="1054523"/>
      </dsp:txXfrm>
    </dsp:sp>
    <dsp:sp modelId="{B62ECE2B-A60E-4275-A1AF-5A6AA20FD8A2}">
      <dsp:nvSpPr>
        <dsp:cNvPr id="0" name=""/>
        <dsp:cNvSpPr/>
      </dsp:nvSpPr>
      <dsp:spPr>
        <a:xfrm>
          <a:off x="8469249" y="849439"/>
          <a:ext cx="728090" cy="728090"/>
        </a:xfrm>
        <a:prstGeom prst="downArrow">
          <a:avLst>
            <a:gd name="adj1" fmla="val 55000"/>
            <a:gd name="adj2" fmla="val 45000"/>
          </a:avLst>
        </a:prstGeom>
        <a:solidFill>
          <a:schemeClr val="bg2">
            <a:lumMod val="25000"/>
            <a:lumOff val="75000"/>
            <a:alpha val="90000"/>
          </a:schemeClr>
        </a:solidFill>
        <a:ln w="19050" cap="flat" cmpd="sng" algn="ctr">
          <a:solidFill>
            <a:schemeClr val="tx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8633069" y="849439"/>
        <a:ext cx="400450" cy="547888"/>
      </dsp:txXfrm>
    </dsp:sp>
    <dsp:sp modelId="{1E75984F-60A9-4A7B-A727-6BD217921381}">
      <dsp:nvSpPr>
        <dsp:cNvPr id="0" name=""/>
        <dsp:cNvSpPr/>
      </dsp:nvSpPr>
      <dsp:spPr>
        <a:xfrm>
          <a:off x="9280779" y="2148801"/>
          <a:ext cx="728090" cy="728090"/>
        </a:xfrm>
        <a:prstGeom prst="downArrow">
          <a:avLst>
            <a:gd name="adj1" fmla="val 55000"/>
            <a:gd name="adj2" fmla="val 45000"/>
          </a:avLst>
        </a:prstGeom>
        <a:solidFill>
          <a:schemeClr val="bg2">
            <a:lumMod val="25000"/>
            <a:lumOff val="75000"/>
            <a:alpha val="90000"/>
          </a:schemeClr>
        </a:solidFill>
        <a:ln w="19050" cap="flat" cmpd="sng" algn="ctr">
          <a:solidFill>
            <a:schemeClr val="accent2">
              <a:tint val="40000"/>
              <a:alpha val="90000"/>
              <a:hueOff val="7412867"/>
              <a:satOff val="-91427"/>
              <a:lumOff val="-83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9444599" y="2148801"/>
        <a:ext cx="400450" cy="5478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493792-D0E9-4F89-820E-862E908F4F0E}">
      <dsp:nvSpPr>
        <dsp:cNvPr id="0" name=""/>
        <dsp:cNvSpPr/>
      </dsp:nvSpPr>
      <dsp:spPr>
        <a:xfrm>
          <a:off x="612147" y="826022"/>
          <a:ext cx="1451059" cy="145105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973C8C7-48C2-4EEB-832D-44C94D2A057F}">
      <dsp:nvSpPr>
        <dsp:cNvPr id="0" name=""/>
        <dsp:cNvSpPr/>
      </dsp:nvSpPr>
      <dsp:spPr>
        <a:xfrm>
          <a:off x="921389" y="1135264"/>
          <a:ext cx="832575" cy="8325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78C044-4228-4C2A-9E5E-1B7AA0724730}">
      <dsp:nvSpPr>
        <dsp:cNvPr id="0" name=""/>
        <dsp:cNvSpPr/>
      </dsp:nvSpPr>
      <dsp:spPr>
        <a:xfrm>
          <a:off x="148284" y="2729051"/>
          <a:ext cx="237878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dirty="0"/>
            <a:t>Update Wrapper for EMCCD</a:t>
          </a:r>
        </a:p>
      </dsp:txBody>
      <dsp:txXfrm>
        <a:off x="148284" y="2729051"/>
        <a:ext cx="2378785" cy="720000"/>
      </dsp:txXfrm>
    </dsp:sp>
    <dsp:sp modelId="{E8363B6B-69D0-4BB6-84D4-799CBA7ACA8F}">
      <dsp:nvSpPr>
        <dsp:cNvPr id="0" name=""/>
        <dsp:cNvSpPr/>
      </dsp:nvSpPr>
      <dsp:spPr>
        <a:xfrm>
          <a:off x="3407221" y="826022"/>
          <a:ext cx="1451059" cy="145105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7EBE7C-53AE-4B35-B754-B123BC035DC7}">
      <dsp:nvSpPr>
        <dsp:cNvPr id="0" name=""/>
        <dsp:cNvSpPr/>
      </dsp:nvSpPr>
      <dsp:spPr>
        <a:xfrm>
          <a:off x="3716463" y="1135264"/>
          <a:ext cx="832575" cy="8325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0961787-8D0B-46D3-AA48-3F8150B68274}">
      <dsp:nvSpPr>
        <dsp:cNvPr id="0" name=""/>
        <dsp:cNvSpPr/>
      </dsp:nvSpPr>
      <dsp:spPr>
        <a:xfrm>
          <a:off x="2943357" y="2729051"/>
          <a:ext cx="237878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dirty="0"/>
            <a:t>Implementation into Data Pipeline</a:t>
          </a:r>
        </a:p>
      </dsp:txBody>
      <dsp:txXfrm>
        <a:off x="2943357" y="2729051"/>
        <a:ext cx="2378785" cy="720000"/>
      </dsp:txXfrm>
    </dsp:sp>
    <dsp:sp modelId="{5F06D4BA-51C5-41DE-9205-C5D39744A614}">
      <dsp:nvSpPr>
        <dsp:cNvPr id="0" name=""/>
        <dsp:cNvSpPr/>
      </dsp:nvSpPr>
      <dsp:spPr>
        <a:xfrm>
          <a:off x="6202294" y="826022"/>
          <a:ext cx="1451059" cy="145105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5C9C2E2-834F-46A2-B657-63E7F58DE346}">
      <dsp:nvSpPr>
        <dsp:cNvPr id="0" name=""/>
        <dsp:cNvSpPr/>
      </dsp:nvSpPr>
      <dsp:spPr>
        <a:xfrm>
          <a:off x="6511536" y="1135264"/>
          <a:ext cx="832575" cy="8325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D0DDE4F-8C7D-4820-9433-00F983129A1E}">
      <dsp:nvSpPr>
        <dsp:cNvPr id="0" name=""/>
        <dsp:cNvSpPr/>
      </dsp:nvSpPr>
      <dsp:spPr>
        <a:xfrm>
          <a:off x="5738431" y="2729051"/>
          <a:ext cx="237878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dirty="0"/>
            <a:t>Data acquisition and Visualization  </a:t>
          </a:r>
        </a:p>
      </dsp:txBody>
      <dsp:txXfrm>
        <a:off x="5738431" y="2729051"/>
        <a:ext cx="2378785" cy="720000"/>
      </dsp:txXfrm>
    </dsp:sp>
    <dsp:sp modelId="{DA1B0D4D-0BCD-4484-95C4-CCD597726504}">
      <dsp:nvSpPr>
        <dsp:cNvPr id="0" name=""/>
        <dsp:cNvSpPr/>
      </dsp:nvSpPr>
      <dsp:spPr>
        <a:xfrm>
          <a:off x="8997368" y="826022"/>
          <a:ext cx="1451059" cy="145105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F9EF843-4520-411A-A9CA-1B919A802894}">
      <dsp:nvSpPr>
        <dsp:cNvPr id="0" name=""/>
        <dsp:cNvSpPr/>
      </dsp:nvSpPr>
      <dsp:spPr>
        <a:xfrm>
          <a:off x="9306610" y="1135264"/>
          <a:ext cx="832575" cy="83257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9992F2D-A796-44A8-92D7-49CB559F2C55}">
      <dsp:nvSpPr>
        <dsp:cNvPr id="0" name=""/>
        <dsp:cNvSpPr/>
      </dsp:nvSpPr>
      <dsp:spPr>
        <a:xfrm>
          <a:off x="8533504" y="2729051"/>
          <a:ext cx="237878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dirty="0"/>
            <a:t>Mission ready diagnostics</a:t>
          </a:r>
        </a:p>
      </dsp:txBody>
      <dsp:txXfrm>
        <a:off x="8533504" y="2729051"/>
        <a:ext cx="2378785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469D7B-61B9-4053-9F7E-4EB6B4700769}">
      <dsp:nvSpPr>
        <dsp:cNvPr id="0" name=""/>
        <dsp:cNvSpPr/>
      </dsp:nvSpPr>
      <dsp:spPr>
        <a:xfrm>
          <a:off x="0" y="0"/>
          <a:ext cx="4856349" cy="0"/>
        </a:xfrm>
        <a:prstGeom prst="lin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5E557B4-6447-4C9D-8D79-7560EE31E904}">
      <dsp:nvSpPr>
        <dsp:cNvPr id="0" name=""/>
        <dsp:cNvSpPr/>
      </dsp:nvSpPr>
      <dsp:spPr>
        <a:xfrm>
          <a:off x="0" y="0"/>
          <a:ext cx="4856349" cy="692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Dr. Jason Corliss</a:t>
          </a:r>
        </a:p>
      </dsp:txBody>
      <dsp:txXfrm>
        <a:off x="0" y="0"/>
        <a:ext cx="4856349" cy="692017"/>
      </dsp:txXfrm>
    </dsp:sp>
    <dsp:sp modelId="{095C897B-490B-41E9-98F0-E8861815D5D9}">
      <dsp:nvSpPr>
        <dsp:cNvPr id="0" name=""/>
        <dsp:cNvSpPr/>
      </dsp:nvSpPr>
      <dsp:spPr>
        <a:xfrm>
          <a:off x="0" y="692017"/>
          <a:ext cx="4856349" cy="0"/>
        </a:xfrm>
        <a:prstGeom prst="lin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5714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5714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5714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5714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32422DC-CB50-4DDA-9733-29ECCB1E16C1}">
      <dsp:nvSpPr>
        <dsp:cNvPr id="0" name=""/>
        <dsp:cNvSpPr/>
      </dsp:nvSpPr>
      <dsp:spPr>
        <a:xfrm>
          <a:off x="0" y="692017"/>
          <a:ext cx="4856349" cy="692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Dr. Walter Harris</a:t>
          </a:r>
        </a:p>
      </dsp:txBody>
      <dsp:txXfrm>
        <a:off x="0" y="692017"/>
        <a:ext cx="4856349" cy="692017"/>
      </dsp:txXfrm>
    </dsp:sp>
    <dsp:sp modelId="{999884BF-7F74-405E-9F44-210461DCD517}">
      <dsp:nvSpPr>
        <dsp:cNvPr id="0" name=""/>
        <dsp:cNvSpPr/>
      </dsp:nvSpPr>
      <dsp:spPr>
        <a:xfrm>
          <a:off x="0" y="1384035"/>
          <a:ext cx="4856349" cy="0"/>
        </a:xfrm>
        <a:prstGeom prst="lin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11429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11429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11429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11429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A720CAF-9D14-4369-94DF-D9678950924C}">
      <dsp:nvSpPr>
        <dsp:cNvPr id="0" name=""/>
        <dsp:cNvSpPr/>
      </dsp:nvSpPr>
      <dsp:spPr>
        <a:xfrm>
          <a:off x="0" y="1384035"/>
          <a:ext cx="4856349" cy="692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Cole Meyer</a:t>
          </a:r>
        </a:p>
      </dsp:txBody>
      <dsp:txXfrm>
        <a:off x="0" y="1384035"/>
        <a:ext cx="4856349" cy="692017"/>
      </dsp:txXfrm>
    </dsp:sp>
    <dsp:sp modelId="{04A8B1A8-6F3E-49E1-B6F5-7E6C40950582}">
      <dsp:nvSpPr>
        <dsp:cNvPr id="0" name=""/>
        <dsp:cNvSpPr/>
      </dsp:nvSpPr>
      <dsp:spPr>
        <a:xfrm>
          <a:off x="0" y="2076052"/>
          <a:ext cx="4856349" cy="0"/>
        </a:xfrm>
        <a:prstGeom prst="lin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17143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17143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17143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17143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3AA5527-D812-4986-A3D0-DAD3660DAD43}">
      <dsp:nvSpPr>
        <dsp:cNvPr id="0" name=""/>
        <dsp:cNvSpPr/>
      </dsp:nvSpPr>
      <dsp:spPr>
        <a:xfrm>
          <a:off x="0" y="2076052"/>
          <a:ext cx="4856349" cy="692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Naomi Yescas</a:t>
          </a:r>
        </a:p>
      </dsp:txBody>
      <dsp:txXfrm>
        <a:off x="0" y="2076052"/>
        <a:ext cx="4856349" cy="692017"/>
      </dsp:txXfrm>
    </dsp:sp>
    <dsp:sp modelId="{2EE74609-C4F9-428A-9D03-21FFC5F68E8F}">
      <dsp:nvSpPr>
        <dsp:cNvPr id="0" name=""/>
        <dsp:cNvSpPr/>
      </dsp:nvSpPr>
      <dsp:spPr>
        <a:xfrm>
          <a:off x="0" y="2768070"/>
          <a:ext cx="4856349" cy="0"/>
        </a:xfrm>
        <a:prstGeom prst="lin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2857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22857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2857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22857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F9591DC-BE28-4FA0-A681-1FF235BC6C8D}">
      <dsp:nvSpPr>
        <dsp:cNvPr id="0" name=""/>
        <dsp:cNvSpPr/>
      </dsp:nvSpPr>
      <dsp:spPr>
        <a:xfrm>
          <a:off x="0" y="2768070"/>
          <a:ext cx="4856349" cy="692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Jo Flores</a:t>
          </a:r>
        </a:p>
      </dsp:txBody>
      <dsp:txXfrm>
        <a:off x="0" y="2768070"/>
        <a:ext cx="4856349" cy="692017"/>
      </dsp:txXfrm>
    </dsp:sp>
    <dsp:sp modelId="{AFD108B5-44F0-4B94-A37B-FDCD8FD30106}">
      <dsp:nvSpPr>
        <dsp:cNvPr id="0" name=""/>
        <dsp:cNvSpPr/>
      </dsp:nvSpPr>
      <dsp:spPr>
        <a:xfrm>
          <a:off x="0" y="3460088"/>
          <a:ext cx="4856349" cy="0"/>
        </a:xfrm>
        <a:prstGeom prst="lin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8571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28571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8571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28571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4509F88-1950-4E68-96E4-51913A0E4A81}">
      <dsp:nvSpPr>
        <dsp:cNvPr id="0" name=""/>
        <dsp:cNvSpPr/>
      </dsp:nvSpPr>
      <dsp:spPr>
        <a:xfrm>
          <a:off x="0" y="3460088"/>
          <a:ext cx="4856349" cy="692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Javier Alday</a:t>
          </a:r>
        </a:p>
      </dsp:txBody>
      <dsp:txXfrm>
        <a:off x="0" y="3460088"/>
        <a:ext cx="4856349" cy="692017"/>
      </dsp:txXfrm>
    </dsp:sp>
    <dsp:sp modelId="{844FD33B-2AF6-462B-A971-B6BE1C62D5CA}">
      <dsp:nvSpPr>
        <dsp:cNvPr id="0" name=""/>
        <dsp:cNvSpPr/>
      </dsp:nvSpPr>
      <dsp:spPr>
        <a:xfrm>
          <a:off x="0" y="4152105"/>
          <a:ext cx="4856349" cy="0"/>
        </a:xfrm>
        <a:prstGeom prst="lin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34286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34286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34286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34286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088B552-57C3-4058-9A2D-2D074794A116}">
      <dsp:nvSpPr>
        <dsp:cNvPr id="0" name=""/>
        <dsp:cNvSpPr/>
      </dsp:nvSpPr>
      <dsp:spPr>
        <a:xfrm>
          <a:off x="0" y="4152105"/>
          <a:ext cx="4856349" cy="692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Elijah Garcia</a:t>
          </a:r>
        </a:p>
      </dsp:txBody>
      <dsp:txXfrm>
        <a:off x="0" y="4152105"/>
        <a:ext cx="4856349" cy="692017"/>
      </dsp:txXfrm>
    </dsp:sp>
    <dsp:sp modelId="{3AEC31F7-9213-4E8C-B320-CF99B3F0D211}">
      <dsp:nvSpPr>
        <dsp:cNvPr id="0" name=""/>
        <dsp:cNvSpPr/>
      </dsp:nvSpPr>
      <dsp:spPr>
        <a:xfrm>
          <a:off x="0" y="4844123"/>
          <a:ext cx="4856349" cy="0"/>
        </a:xfrm>
        <a:prstGeom prst="lin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4000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B786A9D-BEDB-491F-9CE1-B0AE75F76075}">
      <dsp:nvSpPr>
        <dsp:cNvPr id="0" name=""/>
        <dsp:cNvSpPr/>
      </dsp:nvSpPr>
      <dsp:spPr>
        <a:xfrm>
          <a:off x="0" y="4844123"/>
          <a:ext cx="4856349" cy="692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Daniel Truong</a:t>
          </a:r>
        </a:p>
      </dsp:txBody>
      <dsp:txXfrm>
        <a:off x="0" y="4844123"/>
        <a:ext cx="4856349" cy="6920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D34DB4-FA2D-4AF4-81B4-5E1692E41D6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912499-B81D-48E6-8508-768548072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13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12499-B81D-48E6-8508-7685480722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31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150AB-625E-4B62-89D9-C625671EAA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93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12499-B81D-48E6-8508-7685480722B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612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00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844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30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01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24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90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894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287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76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942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342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496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1364B-9F09-4F7D-D59B-9EE1125E2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0" descr="Orion Nebula - Wikipedia">
            <a:extLst>
              <a:ext uri="{FF2B5EF4-FFF2-40B4-BE49-F238E27FC236}">
                <a16:creationId xmlns:a16="http://schemas.microsoft.com/office/drawing/2014/main" id="{B1B21890-2D29-8EB7-2357-BD05FE80F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20" y="-486698"/>
            <a:ext cx="12230637" cy="668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101E984-279E-2033-4EB0-3B2206258FF4}"/>
              </a:ext>
            </a:extLst>
          </p:cNvPr>
          <p:cNvSpPr/>
          <p:nvPr/>
        </p:nvSpPr>
        <p:spPr>
          <a:xfrm>
            <a:off x="0" y="5216434"/>
            <a:ext cx="12192000" cy="165533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1E4840-2F21-44FE-1BD5-519772153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000" y="486255"/>
            <a:ext cx="10869996" cy="1464882"/>
          </a:xfrm>
        </p:spPr>
        <p:txBody>
          <a:bodyPr>
            <a:normAutofit fontScale="90000"/>
          </a:bodyPr>
          <a:lstStyle/>
          <a:p>
            <a:r>
              <a:rPr lang="en-US" sz="4800">
                <a:latin typeface="+mn-lt"/>
                <a:cs typeface="Aparajita" panose="02020603050405020304" pitchFamily="18" charset="0"/>
              </a:rPr>
              <a:t>Spatial Heterodyne Interferometric Molecular </a:t>
            </a:r>
            <a:br>
              <a:rPr lang="en-US" sz="4800">
                <a:latin typeface="+mn-lt"/>
                <a:cs typeface="Aparajita" panose="02020603050405020304" pitchFamily="18" charset="0"/>
              </a:rPr>
            </a:br>
            <a:r>
              <a:rPr lang="en-US" sz="4800">
                <a:latin typeface="+mn-lt"/>
                <a:cs typeface="Aparajita" panose="02020603050405020304" pitchFamily="18" charset="0"/>
              </a:rPr>
              <a:t>Cloud Observer (SHIMCO)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F42FA7-63A8-9CB8-79D5-B67C23AD38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6568" y="2621598"/>
            <a:ext cx="9286570" cy="1257526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>
                <a:latin typeface="Aptos Light" panose="020B0004020202020204" pitchFamily="34" charset="0"/>
                <a:cs typeface="Aparajita" panose="02020603050405020304" pitchFamily="18" charset="0"/>
              </a:rPr>
              <a:t>Heerok Das, Hayden </a:t>
            </a:r>
            <a:r>
              <a:rPr lang="en-US" err="1">
                <a:latin typeface="Aptos Light" panose="020B0004020202020204" pitchFamily="34" charset="0"/>
                <a:cs typeface="Aparajita" panose="02020603050405020304" pitchFamily="18" charset="0"/>
              </a:rPr>
              <a:t>Marchinek</a:t>
            </a:r>
            <a:r>
              <a:rPr lang="en-US">
                <a:latin typeface="Aptos Light" panose="020B0004020202020204" pitchFamily="34" charset="0"/>
                <a:cs typeface="Aparajita" panose="02020603050405020304" pitchFamily="18" charset="0"/>
              </a:rPr>
              <a:t>, Jasmine Martinez Castillo</a:t>
            </a:r>
          </a:p>
          <a:p>
            <a:pPr>
              <a:lnSpc>
                <a:spcPct val="150000"/>
              </a:lnSpc>
            </a:pPr>
            <a:r>
              <a:rPr lang="en-US">
                <a:latin typeface="Aptos Light" panose="020B0004020202020204" pitchFamily="34" charset="0"/>
                <a:cs typeface="Aparajita" panose="02020603050405020304" pitchFamily="18" charset="0"/>
              </a:rPr>
              <a:t>Mentored by Dr. Jason Corliss, Cole Meyer, Jo Flores, Naomi Yescas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D8776D88-8185-CEAD-38B7-C2B40ECCC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829" y="5297770"/>
            <a:ext cx="1128223" cy="1506176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899CF92-5A25-0679-DA18-ECCD2E6319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5393796"/>
            <a:ext cx="1332157" cy="1247168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D135809-303C-372F-75C4-2FDF039222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19"/>
          <a:stretch/>
        </p:blipFill>
        <p:spPr>
          <a:xfrm>
            <a:off x="5582291" y="5419102"/>
            <a:ext cx="1466846" cy="1221862"/>
          </a:xfrm>
          <a:prstGeom prst="rect">
            <a:avLst/>
          </a:prstGeom>
        </p:spPr>
      </p:pic>
      <p:pic>
        <p:nvPicPr>
          <p:cNvPr id="1026" name="Picture 2" descr="LPL | Lunar and Planetary Laboratory ...">
            <a:extLst>
              <a:ext uri="{FF2B5EF4-FFF2-40B4-BE49-F238E27FC236}">
                <a16:creationId xmlns:a16="http://schemas.microsoft.com/office/drawing/2014/main" id="{6A0DBF31-0FDD-6F72-4346-85FAD72F3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059" y="5290179"/>
            <a:ext cx="1874771" cy="140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olumbus Awarded NASA JPL TTAPS ...">
            <a:extLst>
              <a:ext uri="{FF2B5EF4-FFF2-40B4-BE49-F238E27FC236}">
                <a16:creationId xmlns:a16="http://schemas.microsoft.com/office/drawing/2014/main" id="{B22109D3-EB99-C9E8-02DE-F021E6C1F0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6" r="21086"/>
          <a:stretch/>
        </p:blipFill>
        <p:spPr bwMode="auto">
          <a:xfrm>
            <a:off x="2396103" y="5348810"/>
            <a:ext cx="2646473" cy="132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44194714-D25C-9237-6967-6667DD7CE956}"/>
              </a:ext>
            </a:extLst>
          </p:cNvPr>
          <p:cNvSpPr txBox="1">
            <a:spLocks/>
          </p:cNvSpPr>
          <p:nvPr/>
        </p:nvSpPr>
        <p:spPr>
          <a:xfrm>
            <a:off x="1523998" y="4696104"/>
            <a:ext cx="9144000" cy="427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latin typeface="Aptos Light" panose="020B0004020202020204" pitchFamily="34" charset="0"/>
                <a:cs typeface="Aparajita" panose="02020603050405020304" pitchFamily="18" charset="0"/>
              </a:rPr>
              <a:t>Arizona Space Grant Symposium, April 19, 2025</a:t>
            </a:r>
          </a:p>
        </p:txBody>
      </p:sp>
    </p:spTree>
    <p:extLst>
      <p:ext uri="{BB962C8B-B14F-4D97-AF65-F5344CB8AC3E}">
        <p14:creationId xmlns:p14="http://schemas.microsoft.com/office/powerpoint/2010/main" val="646409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DD9D8-5423-2AF3-39BE-6E21C7CF0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A6E08A-2C9A-CB08-D7F6-46BC6C826B0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b="9458"/>
          <a:stretch/>
        </p:blipFill>
        <p:spPr>
          <a:xfrm>
            <a:off x="1" y="854765"/>
            <a:ext cx="12192000" cy="6003234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B4683D-7C33-61F7-5795-356B497F0AC7}"/>
              </a:ext>
            </a:extLst>
          </p:cNvPr>
          <p:cNvSpPr txBox="1"/>
          <p:nvPr/>
        </p:nvSpPr>
        <p:spPr>
          <a:xfrm>
            <a:off x="68826" y="98323"/>
            <a:ext cx="4916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0" i="0">
                <a:effectLst/>
                <a:latin typeface="+mj-lt"/>
                <a:cs typeface="Aparajita" panose="02020603050405020304" pitchFamily="18" charset="0"/>
              </a:rPr>
              <a:t>ζ</a:t>
            </a:r>
            <a:r>
              <a:rPr lang="en-US" sz="3200">
                <a:latin typeface="+mj-lt"/>
                <a:cs typeface="Aparajita" panose="02020603050405020304" pitchFamily="18" charset="0"/>
              </a:rPr>
              <a:t> Ophiuchi Region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0B86F1-A772-1828-2E95-7F15F3F8A764}"/>
              </a:ext>
            </a:extLst>
          </p:cNvPr>
          <p:cNvSpPr txBox="1"/>
          <p:nvPr/>
        </p:nvSpPr>
        <p:spPr>
          <a:xfrm>
            <a:off x="2925685" y="2887257"/>
            <a:ext cx="2059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0" i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cs typeface="Aparajita" panose="02020603050405020304" pitchFamily="18" charset="0"/>
              </a:rPr>
              <a:t>ζ</a:t>
            </a:r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cs typeface="Aparajita" panose="02020603050405020304" pitchFamily="18" charset="0"/>
              </a:rPr>
              <a:t> Ophiuchi – O9.5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234529-33A0-EDAE-4815-CE1FC79D0221}"/>
              </a:ext>
            </a:extLst>
          </p:cNvPr>
          <p:cNvSpPr txBox="1"/>
          <p:nvPr/>
        </p:nvSpPr>
        <p:spPr>
          <a:xfrm>
            <a:off x="4463845" y="98323"/>
            <a:ext cx="7934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Background – Visible light imagery from the Digitized Sky Survey</a:t>
            </a:r>
          </a:p>
          <a:p>
            <a:r>
              <a:rPr lang="en-US"/>
              <a:t>Foreground – Average intensity over our bandpass, from FIMS-SPEAR dataset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39F3BD1-927B-FDB2-DF39-04A32BE36B79}"/>
              </a:ext>
            </a:extLst>
          </p:cNvPr>
          <p:cNvSpPr/>
          <p:nvPr/>
        </p:nvSpPr>
        <p:spPr>
          <a:xfrm>
            <a:off x="11579078" y="6168635"/>
            <a:ext cx="1212171" cy="117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6B1CCF-AC22-C9F6-3A6B-FF8798FD0D99}"/>
              </a:ext>
            </a:extLst>
          </p:cNvPr>
          <p:cNvSpPr txBox="1"/>
          <p:nvPr/>
        </p:nvSpPr>
        <p:spPr>
          <a:xfrm>
            <a:off x="11737565" y="6419725"/>
            <a:ext cx="577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DAB3C176-69AF-BEE2-558A-5EB4B4416D81}"/>
              </a:ext>
            </a:extLst>
          </p:cNvPr>
          <p:cNvSpPr/>
          <p:nvPr/>
        </p:nvSpPr>
        <p:spPr>
          <a:xfrm rot="3275282">
            <a:off x="3566758" y="3277441"/>
            <a:ext cx="606287" cy="73549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985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0986C-26A0-5819-2087-72BCD249E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9609" y="126150"/>
            <a:ext cx="4712782" cy="1325563"/>
          </a:xfrm>
        </p:spPr>
        <p:txBody>
          <a:bodyPr/>
          <a:lstStyle/>
          <a:p>
            <a:r>
              <a:rPr lang="en-US">
                <a:cs typeface="Aparajita" panose="02020603050405020304" pitchFamily="18" charset="0"/>
              </a:rPr>
              <a:t>Dust Extinction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EA6603-AEA1-A5F4-7DB2-64F088F03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596" y="2327087"/>
            <a:ext cx="4712781" cy="33115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3B0B09-3994-6472-7C16-522626A25830}"/>
              </a:ext>
            </a:extLst>
          </p:cNvPr>
          <p:cNvSpPr txBox="1"/>
          <p:nvPr/>
        </p:nvSpPr>
        <p:spPr>
          <a:xfrm>
            <a:off x="2203996" y="1791526"/>
            <a:ext cx="2146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effectLst/>
                <a:cs typeface="Aparajita" panose="02020603050405020304" pitchFamily="18" charset="0"/>
              </a:rPr>
              <a:t>Towards 22 Scorpii</a:t>
            </a:r>
            <a:endParaRPr lang="en-US">
              <a:cs typeface="Aparajita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840ED5-B524-44D5-5DA7-6ECA04070504}"/>
              </a:ext>
            </a:extLst>
          </p:cNvPr>
          <p:cNvSpPr txBox="1"/>
          <p:nvPr/>
        </p:nvSpPr>
        <p:spPr>
          <a:xfrm>
            <a:off x="8385193" y="1817226"/>
            <a:ext cx="2254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effectLst/>
                <a:cs typeface="Aparajita" panose="02020603050405020304" pitchFamily="18" charset="0"/>
              </a:rPr>
              <a:t>Towards </a:t>
            </a:r>
            <a:r>
              <a:rPr lang="el-GR" b="0" i="0">
                <a:effectLst/>
                <a:cs typeface="Aparajita" panose="02020603050405020304" pitchFamily="18" charset="0"/>
              </a:rPr>
              <a:t>ζ</a:t>
            </a:r>
            <a:r>
              <a:rPr lang="en-US" b="0" i="0">
                <a:effectLst/>
                <a:cs typeface="Aparajita" panose="02020603050405020304" pitchFamily="18" charset="0"/>
              </a:rPr>
              <a:t> Ophiuchi</a:t>
            </a:r>
            <a:endParaRPr lang="en-US">
              <a:cs typeface="Aparajita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1C4319-3ED1-8AA6-2EBC-3B8DE72D2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193" y="2327088"/>
            <a:ext cx="4606321" cy="331152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7C7122FD-326E-FFC6-7E7C-75663EAF197D}"/>
              </a:ext>
            </a:extLst>
          </p:cNvPr>
          <p:cNvSpPr/>
          <p:nvPr/>
        </p:nvSpPr>
        <p:spPr>
          <a:xfrm>
            <a:off x="11579078" y="6168635"/>
            <a:ext cx="1212171" cy="117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2D0527-412D-A3AC-5C90-02F3FF788BA0}"/>
              </a:ext>
            </a:extLst>
          </p:cNvPr>
          <p:cNvSpPr txBox="1"/>
          <p:nvPr/>
        </p:nvSpPr>
        <p:spPr>
          <a:xfrm>
            <a:off x="11737565" y="6419725"/>
            <a:ext cx="577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926645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88B0E-7126-6BB5-7693-6E55F134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070" y="68825"/>
            <a:ext cx="6653982" cy="1325563"/>
          </a:xfrm>
        </p:spPr>
        <p:txBody>
          <a:bodyPr>
            <a:normAutofit/>
          </a:bodyPr>
          <a:lstStyle/>
          <a:p>
            <a:r>
              <a:rPr lang="en-US" sz="4000">
                <a:cs typeface="Aparajita" panose="02020603050405020304" pitchFamily="18" charset="0"/>
              </a:rPr>
              <a:t>Next Steps for target selection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171464-64A3-16CD-AD7D-353CFC8EE6CC}"/>
              </a:ext>
            </a:extLst>
          </p:cNvPr>
          <p:cNvSpPr txBox="1"/>
          <p:nvPr/>
        </p:nvSpPr>
        <p:spPr>
          <a:xfrm>
            <a:off x="7102979" y="884902"/>
            <a:ext cx="4916129" cy="6700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/>
              <a:t>Identify specific targets within the larger complex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/>
              <a:t>High-intensity emission across our bandpass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/>
              <a:t>Aligns with mission goals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/>
              <a:t>Suitable distance from a star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/>
              <a:t>Velocity dispersion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/>
              <a:t>More precise model of theoretical spectra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/>
              <a:t>Specific Target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/>
              <a:t>Analyzing effects of dust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/>
              <a:t>S/N calculations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/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/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/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/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8E4810-33A2-2C83-9256-B141B4D81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92" y="1391358"/>
            <a:ext cx="6535474" cy="533382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1018056-FD7F-76C7-9CAD-BF10403B494B}"/>
              </a:ext>
            </a:extLst>
          </p:cNvPr>
          <p:cNvSpPr/>
          <p:nvPr/>
        </p:nvSpPr>
        <p:spPr>
          <a:xfrm>
            <a:off x="11579078" y="6168635"/>
            <a:ext cx="1212171" cy="117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E4DB9E-55A2-AFA5-F4F1-A0E683F67DD2}"/>
              </a:ext>
            </a:extLst>
          </p:cNvPr>
          <p:cNvSpPr txBox="1"/>
          <p:nvPr/>
        </p:nvSpPr>
        <p:spPr>
          <a:xfrm>
            <a:off x="11737565" y="6419725"/>
            <a:ext cx="577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043706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r>
              <a:rPr lang="en-US" sz="6100">
                <a:latin typeface="Aptos"/>
                <a:cs typeface="Aparajita"/>
              </a:rPr>
              <a:t>SHIMCO Command Operation and Electronics Devices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A93AB28-09E4-119E-ACBE-88B518CC7031}"/>
              </a:ext>
            </a:extLst>
          </p:cNvPr>
          <p:cNvSpPr/>
          <p:nvPr/>
        </p:nvSpPr>
        <p:spPr>
          <a:xfrm>
            <a:off x="11579078" y="6168635"/>
            <a:ext cx="1212171" cy="117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A844AF-E1DF-E18D-BB3A-0AE237C1C3BB}"/>
              </a:ext>
            </a:extLst>
          </p:cNvPr>
          <p:cNvSpPr txBox="1"/>
          <p:nvPr/>
        </p:nvSpPr>
        <p:spPr>
          <a:xfrm>
            <a:off x="11737565" y="6419725"/>
            <a:ext cx="577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A554F3-704F-FC8D-A688-6BC4C0E79E33}"/>
              </a:ext>
            </a:extLst>
          </p:cNvPr>
          <p:cNvSpPr/>
          <p:nvPr/>
        </p:nvSpPr>
        <p:spPr>
          <a:xfrm>
            <a:off x="7533640" y="1226820"/>
            <a:ext cx="4267200" cy="40208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diagram of a computer network&#10;&#10;AI-generated content may be incorrect.">
            <a:extLst>
              <a:ext uri="{FF2B5EF4-FFF2-40B4-BE49-F238E27FC236}">
                <a16:creationId xmlns:a16="http://schemas.microsoft.com/office/drawing/2014/main" id="{9AF7359F-3E3D-4521-38F2-8CCC0518D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675" y="1227958"/>
            <a:ext cx="6589537" cy="43985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13FD40-771B-92A1-516F-5C0E9E869432}"/>
              </a:ext>
            </a:extLst>
          </p:cNvPr>
          <p:cNvSpPr txBox="1"/>
          <p:nvPr/>
        </p:nvSpPr>
        <p:spPr>
          <a:xfrm>
            <a:off x="513777" y="-132080"/>
            <a:ext cx="10025179" cy="119225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>
                <a:latin typeface="+mj-lt"/>
                <a:ea typeface="+mj-ea"/>
                <a:cs typeface="+mj-cs"/>
              </a:rPr>
              <a:t>Electronics Decks Overview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8D3C9F-28F6-C8F8-A2BB-3D50DCB63CE3}"/>
              </a:ext>
            </a:extLst>
          </p:cNvPr>
          <p:cNvSpPr txBox="1"/>
          <p:nvPr/>
        </p:nvSpPr>
        <p:spPr>
          <a:xfrm>
            <a:off x="8068796" y="1714565"/>
            <a:ext cx="3923962" cy="52937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Device cheat sheet</a:t>
            </a:r>
          </a:p>
          <a:p>
            <a:endParaRPr lang="en-US" sz="160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solidFill>
                  <a:schemeClr val="bg1"/>
                </a:solidFill>
                <a:highlight>
                  <a:srgbClr val="E97201"/>
                </a:highlight>
              </a:rPr>
              <a:t>Single Board Computer(SBC)</a:t>
            </a:r>
            <a:endParaRPr lang="en-US">
              <a:solidFill>
                <a:schemeClr val="bg1"/>
              </a:solidFill>
            </a:endParaRPr>
          </a:p>
          <a:p>
            <a:endParaRPr lang="en-US" sz="1600">
              <a:solidFill>
                <a:schemeClr val="bg1"/>
              </a:solidFill>
              <a:highlight>
                <a:srgbClr val="E97201"/>
              </a:highlight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solidFill>
                  <a:schemeClr val="bg1"/>
                </a:solidFill>
                <a:highlight>
                  <a:srgbClr val="F3F3F3"/>
                </a:highlight>
              </a:rPr>
              <a:t>Power Regulating Hardware</a:t>
            </a:r>
          </a:p>
          <a:p>
            <a:endParaRPr lang="en-US" sz="1600">
              <a:highlight>
                <a:srgbClr val="C0C0C0"/>
              </a:highlight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solidFill>
                  <a:schemeClr val="bg1"/>
                </a:solidFill>
                <a:highlight>
                  <a:srgbClr val="808080"/>
                </a:highlight>
              </a:rPr>
              <a:t>Data Regulating Hardware</a:t>
            </a:r>
          </a:p>
          <a:p>
            <a:endParaRPr lang="en-US" sz="1600">
              <a:solidFill>
                <a:srgbClr val="000000"/>
              </a:solidFill>
              <a:highlight>
                <a:srgbClr val="F3F3F3"/>
              </a:highlight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solidFill>
                  <a:schemeClr val="bg1"/>
                </a:solidFill>
                <a:highlight>
                  <a:srgbClr val="6F9EF3"/>
                </a:highlight>
              </a:rPr>
              <a:t>Critical Experimental Devices</a:t>
            </a:r>
            <a:endParaRPr lang="en-US" sz="1600">
              <a:solidFill>
                <a:schemeClr val="bg1"/>
              </a:solidFill>
              <a:highlight>
                <a:srgbClr val="F3F3F3"/>
              </a:highlight>
            </a:endParaRPr>
          </a:p>
          <a:p>
            <a:pPr marL="285750" indent="-285750">
              <a:buFont typeface="Arial"/>
              <a:buChar char="•"/>
            </a:pPr>
            <a:endParaRPr lang="en-US" sz="1600">
              <a:solidFill>
                <a:schemeClr val="bg1"/>
              </a:solidFill>
              <a:highlight>
                <a:srgbClr val="6F9EF3"/>
              </a:highlight>
            </a:endParaRPr>
          </a:p>
          <a:p>
            <a:pPr marL="285750" indent="-285750">
              <a:buFont typeface="Arial"/>
              <a:buChar char="•"/>
            </a:pPr>
            <a:endParaRPr lang="en-US" sz="1600">
              <a:solidFill>
                <a:srgbClr val="000000"/>
              </a:solidFill>
              <a:highlight>
                <a:srgbClr val="6F9EF3"/>
              </a:highlight>
            </a:endParaRPr>
          </a:p>
          <a:p>
            <a:pPr marL="742950" lvl="1" indent="-285750">
              <a:buFont typeface="Courier New"/>
              <a:buChar char="o"/>
            </a:pPr>
            <a:endParaRPr lang="en-US" sz="1600">
              <a:solidFill>
                <a:srgbClr val="769EF5"/>
              </a:solidFill>
            </a:endParaRPr>
          </a:p>
          <a:p>
            <a:pPr marL="742950" lvl="1" indent="-285750">
              <a:buFont typeface="Courier New"/>
              <a:buChar char="o"/>
            </a:pPr>
            <a:endParaRPr lang="en-US" sz="1600">
              <a:highlight>
                <a:srgbClr val="6F9EF3"/>
              </a:highlight>
            </a:endParaRPr>
          </a:p>
          <a:p>
            <a:pPr marL="285750" indent="-285750">
              <a:buFont typeface="Arial"/>
              <a:buChar char="•"/>
            </a:pPr>
            <a:endParaRPr lang="en-US" sz="1600">
              <a:highlight>
                <a:srgbClr val="6F9EF3"/>
              </a:highlight>
            </a:endParaRPr>
          </a:p>
          <a:p>
            <a:endParaRPr lang="en-US" sz="1600">
              <a:highlight>
                <a:srgbClr val="E97201"/>
              </a:highlight>
            </a:endParaRPr>
          </a:p>
          <a:p>
            <a:endParaRPr lang="en-US" sz="1600"/>
          </a:p>
          <a:p>
            <a:endParaRPr lang="en-US" sz="1600"/>
          </a:p>
          <a:p>
            <a:pPr marL="742950" lvl="1" indent="-285750">
              <a:buFont typeface="Courier New"/>
              <a:buChar char="o"/>
            </a:pPr>
            <a:endParaRPr lang="en-US" sz="1600"/>
          </a:p>
          <a:p>
            <a:pPr marL="742950" lvl="1" indent="-285750">
              <a:buFont typeface="Courier New"/>
              <a:buChar char="o"/>
            </a:pPr>
            <a:endParaRPr lang="en-US" sz="1600"/>
          </a:p>
          <a:p>
            <a:endParaRPr lang="en-US" sz="1600"/>
          </a:p>
          <a:p>
            <a:endParaRPr lang="en-US" sz="160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EB79D36-B73C-9A15-66B4-AA47D570E7AA}"/>
              </a:ext>
            </a:extLst>
          </p:cNvPr>
          <p:cNvSpPr/>
          <p:nvPr/>
        </p:nvSpPr>
        <p:spPr>
          <a:xfrm>
            <a:off x="11579078" y="6168635"/>
            <a:ext cx="1212171" cy="117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B25A39-182C-A2DD-614E-5FFED4F41A97}"/>
              </a:ext>
            </a:extLst>
          </p:cNvPr>
          <p:cNvSpPr txBox="1"/>
          <p:nvPr/>
        </p:nvSpPr>
        <p:spPr>
          <a:xfrm>
            <a:off x="11737565" y="6419725"/>
            <a:ext cx="577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932523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744E42-E819-7C4C-96C7-3C066BDE9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B93A94C-E378-76B2-60CC-4B2352BAB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CA28E0-A181-DD14-99E3-157FC230DD48}"/>
              </a:ext>
            </a:extLst>
          </p:cNvPr>
          <p:cNvSpPr/>
          <p:nvPr/>
        </p:nvSpPr>
        <p:spPr>
          <a:xfrm>
            <a:off x="7086600" y="1493520"/>
            <a:ext cx="4673600" cy="40513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0D53D2-BDA0-984C-34DE-20671F270919}"/>
              </a:ext>
            </a:extLst>
          </p:cNvPr>
          <p:cNvSpPr txBox="1"/>
          <p:nvPr/>
        </p:nvSpPr>
        <p:spPr>
          <a:xfrm>
            <a:off x="640778" y="-5080"/>
            <a:ext cx="10025179" cy="119225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defTabSz="914400"/>
            <a:r>
              <a:rPr lang="en-US" sz="3200">
                <a:latin typeface="+mj-lt"/>
                <a:ea typeface="+mj-ea"/>
                <a:cs typeface="+mj-cs"/>
              </a:rPr>
              <a:t>Flight Events and Command Operations</a:t>
            </a:r>
            <a:endParaRPr lang="en-US" sz="320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4B8CA4-0475-F35F-6D1C-453EB347F881}"/>
              </a:ext>
            </a:extLst>
          </p:cNvPr>
          <p:cNvSpPr txBox="1"/>
          <p:nvPr/>
        </p:nvSpPr>
        <p:spPr>
          <a:xfrm>
            <a:off x="7459196" y="1704405"/>
            <a:ext cx="3923962" cy="42780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/>
              <a:t>Uplink</a:t>
            </a:r>
            <a:endParaRPr lang="en-US"/>
          </a:p>
          <a:p>
            <a:pPr marL="742950" lvl="1" indent="-285750">
              <a:buFont typeface="Courier New,monospace"/>
              <a:buChar char="o"/>
            </a:pPr>
            <a:r>
              <a:rPr lang="en-US" sz="1600"/>
              <a:t>Ground commands sent for operating flight-event based devices</a:t>
            </a:r>
          </a:p>
          <a:p>
            <a:pPr marL="285750" indent="-285750">
              <a:buFont typeface="Arial"/>
              <a:buChar char="•"/>
            </a:pPr>
            <a:r>
              <a:rPr lang="en-US" sz="1600"/>
              <a:t>Downlink</a:t>
            </a:r>
          </a:p>
          <a:p>
            <a:pPr marL="742950" lvl="1" indent="-285750">
              <a:buFont typeface="Courier New"/>
              <a:buChar char="o"/>
            </a:pPr>
            <a:r>
              <a:rPr lang="en-US" sz="1600"/>
              <a:t>Onboard data streamed to ground station</a:t>
            </a:r>
          </a:p>
          <a:p>
            <a:pPr marL="285750" indent="-285750">
              <a:buFont typeface="Arial"/>
              <a:buChar char="•"/>
            </a:pPr>
            <a:r>
              <a:rPr lang="en-US" sz="1600"/>
              <a:t>Critical Experimental Devices</a:t>
            </a:r>
          </a:p>
          <a:p>
            <a:pPr marL="742950" lvl="1" indent="-285750">
              <a:buFont typeface="Courier New"/>
              <a:buChar char="o"/>
            </a:pPr>
            <a:r>
              <a:rPr lang="en-US" sz="1600"/>
              <a:t>Devices that are dependent on flight conditions( altitude, temperture, etc.)</a:t>
            </a:r>
          </a:p>
          <a:p>
            <a:pPr marL="285750" indent="-285750">
              <a:buFont typeface="Arial"/>
              <a:buChar char="•"/>
            </a:pPr>
            <a:r>
              <a:rPr lang="en-US" sz="1600"/>
              <a:t>Housekeeping Data</a:t>
            </a:r>
          </a:p>
          <a:p>
            <a:pPr marL="742950" lvl="1" indent="-285750">
              <a:buFont typeface="Courier New"/>
              <a:buChar char="o"/>
            </a:pPr>
            <a:r>
              <a:rPr lang="en-US" sz="1600"/>
              <a:t>Automated sensors streaming flight conditions </a:t>
            </a:r>
          </a:p>
          <a:p>
            <a:pPr marL="742950" lvl="1" indent="-285750">
              <a:buFont typeface="Courier New"/>
              <a:buChar char="o"/>
            </a:pPr>
            <a:endParaRPr lang="en-US" sz="1600"/>
          </a:p>
          <a:p>
            <a:endParaRPr lang="en-US" sz="1600"/>
          </a:p>
          <a:p>
            <a:endParaRPr lang="en-US" sz="1600"/>
          </a:p>
        </p:txBody>
      </p:sp>
      <p:pic>
        <p:nvPicPr>
          <p:cNvPr id="4" name="Picture 3" descr="A table with numbers and text&#10;&#10;AI-generated content may be incorrect.">
            <a:extLst>
              <a:ext uri="{FF2B5EF4-FFF2-40B4-BE49-F238E27FC236}">
                <a16:creationId xmlns:a16="http://schemas.microsoft.com/office/drawing/2014/main" id="{F9650C57-3A6E-3AA6-7046-D04D2F89B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37" y="2284142"/>
            <a:ext cx="5438775" cy="3700829"/>
          </a:xfrm>
          <a:prstGeom prst="rect">
            <a:avLst/>
          </a:prstGeom>
        </p:spPr>
      </p:pic>
      <p:pic>
        <p:nvPicPr>
          <p:cNvPr id="8" name="Picture 7" descr="A white rectangular box with black text&#10;&#10;AI-generated content may be incorrect.">
            <a:extLst>
              <a:ext uri="{FF2B5EF4-FFF2-40B4-BE49-F238E27FC236}">
                <a16:creationId xmlns:a16="http://schemas.microsoft.com/office/drawing/2014/main" id="{AB9E0599-E1A8-84B2-59E2-17A1CAFF1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34" y="1391016"/>
            <a:ext cx="4464674" cy="64273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2A7CD24-808E-EA7A-6567-1C0703E50657}"/>
              </a:ext>
            </a:extLst>
          </p:cNvPr>
          <p:cNvSpPr/>
          <p:nvPr/>
        </p:nvSpPr>
        <p:spPr>
          <a:xfrm>
            <a:off x="11579078" y="6168635"/>
            <a:ext cx="1212171" cy="117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B7AAC0-3F53-17CC-D7C0-78D5A8EB8DFA}"/>
              </a:ext>
            </a:extLst>
          </p:cNvPr>
          <p:cNvSpPr txBox="1"/>
          <p:nvPr/>
        </p:nvSpPr>
        <p:spPr>
          <a:xfrm>
            <a:off x="11737565" y="6419725"/>
            <a:ext cx="577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131443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A996B6-041D-E4C4-B1E2-BEB9CB0F2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2" name="Freeform: Shape 31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4" name="Freeform: Shape 33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197D2E-DEDB-6436-C082-90A3837D8157}"/>
              </a:ext>
            </a:extLst>
          </p:cNvPr>
          <p:cNvSpPr txBox="1"/>
          <p:nvPr/>
        </p:nvSpPr>
        <p:spPr>
          <a:xfrm>
            <a:off x="330454" y="1740408"/>
            <a:ext cx="3438144" cy="12390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Integration of Artificial Intelligence Prototype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0073F3-B669-F437-71A5-38BD95AFCFD3}"/>
              </a:ext>
            </a:extLst>
          </p:cNvPr>
          <p:cNvSpPr txBox="1"/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/>
          </a:p>
          <a:p>
            <a:pPr marL="7429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700"/>
          </a:p>
          <a:p>
            <a:pPr marL="7429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70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70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700"/>
          </a:p>
        </p:txBody>
      </p:sp>
      <p:pic>
        <p:nvPicPr>
          <p:cNvPr id="8" name="Picture 7" descr="A diagram of a computer network&#10;&#10;AI-generated content may be incorrect.">
            <a:extLst>
              <a:ext uri="{FF2B5EF4-FFF2-40B4-BE49-F238E27FC236}">
                <a16:creationId xmlns:a16="http://schemas.microsoft.com/office/drawing/2014/main" id="{FB3E23CD-67A0-FC65-1856-36B7764C88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514" t="2350" r="10314" b="214"/>
          <a:stretch/>
        </p:blipFill>
        <p:spPr>
          <a:xfrm>
            <a:off x="5606839" y="896465"/>
            <a:ext cx="4560957" cy="52760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1C9D4C-FC24-A3CD-2B15-7F50060E30BA}"/>
              </a:ext>
            </a:extLst>
          </p:cNvPr>
          <p:cNvSpPr txBox="1"/>
          <p:nvPr/>
        </p:nvSpPr>
        <p:spPr>
          <a:xfrm>
            <a:off x="367286" y="2830567"/>
            <a:ext cx="338719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  <a:p>
            <a:pPr marL="285750" indent="-285750">
              <a:buFont typeface="Arial"/>
              <a:buChar char="•"/>
            </a:pPr>
            <a:r>
              <a:rPr lang="en-US"/>
              <a:t>Image Analysis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Data Packet Verification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Failure Handling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16FD6813-5573-5B47-B58A-4197C6242A52}"/>
              </a:ext>
            </a:extLst>
          </p:cNvPr>
          <p:cNvCxnSpPr/>
          <p:nvPr/>
        </p:nvCxnSpPr>
        <p:spPr>
          <a:xfrm>
            <a:off x="368300" y="2921000"/>
            <a:ext cx="2921000" cy="12700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E114FF32-31A8-FCF4-38D7-71ED4B423D55}"/>
              </a:ext>
            </a:extLst>
          </p:cNvPr>
          <p:cNvSpPr/>
          <p:nvPr/>
        </p:nvSpPr>
        <p:spPr>
          <a:xfrm>
            <a:off x="11579078" y="6168635"/>
            <a:ext cx="1212171" cy="117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547BE7-D194-43E1-26C1-CFC81DD44CAD}"/>
              </a:ext>
            </a:extLst>
          </p:cNvPr>
          <p:cNvSpPr txBox="1"/>
          <p:nvPr/>
        </p:nvSpPr>
        <p:spPr>
          <a:xfrm>
            <a:off x="11737565" y="6419725"/>
            <a:ext cx="577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718664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ABCBA3-3AB3-5C0F-7E56-69E19FF88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F35F5110-59DD-6178-E65D-9115953EE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2" name="Freeform: Shape 31">
            <a:extLst>
              <a:ext uri="{FF2B5EF4-FFF2-40B4-BE49-F238E27FC236}">
                <a16:creationId xmlns:a16="http://schemas.microsoft.com/office/drawing/2014/main" id="{4D4B227A-4658-7C88-3C73-304AA078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4" name="Freeform: Shape 33">
            <a:extLst>
              <a:ext uri="{FF2B5EF4-FFF2-40B4-BE49-F238E27FC236}">
                <a16:creationId xmlns:a16="http://schemas.microsoft.com/office/drawing/2014/main" id="{DE690B7C-8CDC-2687-4E63-2FD14AFF4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CFA1ED-3156-AD43-98C6-1E07EBDE08B1}"/>
              </a:ext>
            </a:extLst>
          </p:cNvPr>
          <p:cNvSpPr txBox="1"/>
          <p:nvPr/>
        </p:nvSpPr>
        <p:spPr>
          <a:xfrm>
            <a:off x="371094" y="1212088"/>
            <a:ext cx="3438144" cy="12390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25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latin typeface="+mj-lt"/>
                <a:ea typeface="+mj-ea"/>
                <a:cs typeface="+mj-cs"/>
              </a:rPr>
              <a:t>Next Steps in Data Transmission</a:t>
            </a:r>
            <a:endParaRPr lang="en-US" sz="3600">
              <a:latin typeface="Aptos Display"/>
              <a:ea typeface="+mj-ea"/>
              <a:cs typeface="+mj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B9A013A-E83A-811D-C1E1-AA8796A35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D1E9D0-EDD8-5460-5EA5-15AAD4D7DEE4}"/>
              </a:ext>
            </a:extLst>
          </p:cNvPr>
          <p:cNvSpPr txBox="1"/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/>
          </a:p>
          <a:p>
            <a:pPr marL="7429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700"/>
          </a:p>
          <a:p>
            <a:pPr marL="7429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70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70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7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35E816-651B-6957-8EEB-0DED0EDECDCC}"/>
              </a:ext>
            </a:extLst>
          </p:cNvPr>
          <p:cNvSpPr txBox="1"/>
          <p:nvPr/>
        </p:nvSpPr>
        <p:spPr>
          <a:xfrm>
            <a:off x="367286" y="2200647"/>
            <a:ext cx="3387198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  <a:p>
            <a:r>
              <a:rPr lang="en-US"/>
              <a:t>Constructing a pseudo data transmission pipeline to simulate communication between the single board computer and the camera controller( TS-8550/TS-4900 SBC or Raspberry Pi).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742950" lvl="1" indent="-285750">
              <a:buFont typeface="Courier New"/>
              <a:buChar char="o"/>
            </a:pPr>
            <a:endParaRPr lang="en-US"/>
          </a:p>
        </p:txBody>
      </p:sp>
      <p:pic>
        <p:nvPicPr>
          <p:cNvPr id="5" name="Picture 4" descr="A diagram of a computer&#10;&#10;AI-generated content may be incorrect.">
            <a:extLst>
              <a:ext uri="{FF2B5EF4-FFF2-40B4-BE49-F238E27FC236}">
                <a16:creationId xmlns:a16="http://schemas.microsoft.com/office/drawing/2014/main" id="{49358296-CCA3-03AC-40E4-B97622AD9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967" y="1442344"/>
            <a:ext cx="7343884" cy="39730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66B719-2260-7572-E6C0-B933EAE174D9}"/>
              </a:ext>
            </a:extLst>
          </p:cNvPr>
          <p:cNvSpPr txBox="1"/>
          <p:nvPr/>
        </p:nvSpPr>
        <p:spPr>
          <a:xfrm>
            <a:off x="4645991" y="5483197"/>
            <a:ext cx="542543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(Data Transmission Pipeline Mock Setup_ Designed by Naomi Yescas and Jasmine Martinez)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87557D7-BB93-7E50-9FC6-A847D86B2F80}"/>
              </a:ext>
            </a:extLst>
          </p:cNvPr>
          <p:cNvSpPr/>
          <p:nvPr/>
        </p:nvSpPr>
        <p:spPr>
          <a:xfrm>
            <a:off x="11579078" y="6168635"/>
            <a:ext cx="1212171" cy="117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88F6C1-27BF-3FE4-C414-207A33C852FD}"/>
              </a:ext>
            </a:extLst>
          </p:cNvPr>
          <p:cNvSpPr txBox="1"/>
          <p:nvPr/>
        </p:nvSpPr>
        <p:spPr>
          <a:xfrm>
            <a:off x="11737565" y="6419725"/>
            <a:ext cx="577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582498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40373-95EE-BDB3-9CEA-73AA8645D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Freeform: Shape 3">
            <a:extLst>
              <a:ext uri="{FF2B5EF4-FFF2-40B4-BE49-F238E27FC236}">
                <a16:creationId xmlns:a16="http://schemas.microsoft.com/office/drawing/2014/main" id="{19D6492F-2F92-C571-7A11-28D3502FED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" name="Freeform: Shape 5">
            <a:extLst>
              <a:ext uri="{FF2B5EF4-FFF2-40B4-BE49-F238E27FC236}">
                <a16:creationId xmlns:a16="http://schemas.microsoft.com/office/drawing/2014/main" id="{79E621D2-6498-67D5-55A0-721D19954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F5C812-0902-81DB-0A60-979EBA26B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0CCD66-C9C4-5460-B7F4-A69F37ACC9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3395" y="2046986"/>
            <a:ext cx="10245210" cy="2764028"/>
          </a:xfrm>
        </p:spPr>
        <p:txBody>
          <a:bodyPr anchor="ctr">
            <a:normAutofit/>
          </a:bodyPr>
          <a:lstStyle/>
          <a:p>
            <a:r>
              <a:rPr lang="en-US" sz="6100">
                <a:latin typeface="Aptos"/>
                <a:cs typeface="Aparajita"/>
              </a:rPr>
              <a:t>Novel Detector Software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EA75BE9-797A-973B-09A6-DBF524AC9A97}"/>
              </a:ext>
            </a:extLst>
          </p:cNvPr>
          <p:cNvSpPr/>
          <p:nvPr/>
        </p:nvSpPr>
        <p:spPr>
          <a:xfrm>
            <a:off x="11579078" y="6168635"/>
            <a:ext cx="1212171" cy="117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929CA8-DE14-F5D9-C743-FFA68F827675}"/>
              </a:ext>
            </a:extLst>
          </p:cNvPr>
          <p:cNvSpPr txBox="1"/>
          <p:nvPr/>
        </p:nvSpPr>
        <p:spPr>
          <a:xfrm>
            <a:off x="11737565" y="6419725"/>
            <a:ext cx="577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583188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2808B3-37C4-3C3E-7EC6-60583D1C7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BE5FAC0-D7C8-C16B-3CB0-61D5BA065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637745-9B07-5410-C160-85D2D57A2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036" y="529176"/>
            <a:ext cx="11380396" cy="1325563"/>
          </a:xfrm>
        </p:spPr>
        <p:txBody>
          <a:bodyPr>
            <a:normAutofit/>
          </a:bodyPr>
          <a:lstStyle/>
          <a:p>
            <a:r>
              <a:rPr lang="en-US" sz="4800" b="1">
                <a:latin typeface="Aptos Display" panose="020B0004020202020204" pitchFamily="34" charset="0"/>
                <a:ea typeface="Adobe Song Std L" panose="02020300000000000000" pitchFamily="18" charset="-128"/>
                <a:cs typeface="Aparajita" panose="02020603050405020304" pitchFamily="18" charset="0"/>
              </a:rPr>
              <a:t>Software for EMCCD Interface: The Need</a:t>
            </a:r>
            <a:endParaRPr lang="en-US" sz="4800">
              <a:latin typeface="Aptos Display" panose="020B0004020202020204" pitchFamily="34" charset="0"/>
              <a:cs typeface="Aparajita" panose="02020603050405020304" pitchFamily="18" charset="0"/>
            </a:endParaRPr>
          </a:p>
        </p:txBody>
      </p:sp>
      <p:sp>
        <p:nvSpPr>
          <p:cNvPr id="10" name="sketch line" hidden="1">
            <a:extLst>
              <a:ext uri="{FF2B5EF4-FFF2-40B4-BE49-F238E27FC236}">
                <a16:creationId xmlns:a16="http://schemas.microsoft.com/office/drawing/2014/main" id="{A9958D9A-B0F4-773E-D008-983BFD3A1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Python (programming language) - Wikipedia">
            <a:extLst>
              <a:ext uri="{FF2B5EF4-FFF2-40B4-BE49-F238E27FC236}">
                <a16:creationId xmlns:a16="http://schemas.microsoft.com/office/drawing/2014/main" id="{3AD8E8A2-4372-F201-E91A-8525E327D9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0" b="13013"/>
          <a:stretch/>
        </p:blipFill>
        <p:spPr bwMode="auto">
          <a:xfrm>
            <a:off x="5596335" y="2541733"/>
            <a:ext cx="1063724" cy="108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9C6A35AC-06CA-A3E5-B1E6-62CA202B45DA}"/>
              </a:ext>
            </a:extLst>
          </p:cNvPr>
          <p:cNvSpPr/>
          <p:nvPr/>
        </p:nvSpPr>
        <p:spPr>
          <a:xfrm>
            <a:off x="2907953" y="3165338"/>
            <a:ext cx="2519844" cy="201461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26C34C-DDA3-9F9A-B32B-181536A70C3F}"/>
              </a:ext>
            </a:extLst>
          </p:cNvPr>
          <p:cNvSpPr txBox="1"/>
          <p:nvPr/>
        </p:nvSpPr>
        <p:spPr>
          <a:xfrm>
            <a:off x="2914125" y="2211395"/>
            <a:ext cx="2423502" cy="459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>
                <a:latin typeface="Amasis MT Pro" panose="02040504050005020304" pitchFamily="18" charset="0"/>
              </a:rPr>
              <a:t>Parameter </a:t>
            </a:r>
            <a:r>
              <a:rPr lang="en-US">
                <a:latin typeface="Amasis MT Pro" panose="02040504050005020304" pitchFamily="18" charset="0"/>
              </a:rPr>
              <a:t>Adjustment</a:t>
            </a:r>
            <a:endParaRPr lang="en-US" sz="1800">
              <a:latin typeface="Amasis MT Pro" panose="020405040500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CD7A85-955D-50C8-6955-301F914A8F3D}"/>
              </a:ext>
            </a:extLst>
          </p:cNvPr>
          <p:cNvSpPr/>
          <p:nvPr/>
        </p:nvSpPr>
        <p:spPr>
          <a:xfrm>
            <a:off x="669036" y="2670495"/>
            <a:ext cx="2001293" cy="8462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masis MT Pro" panose="02040504050005020304" pitchFamily="18" charset="0"/>
              </a:rPr>
              <a:t>EMCCD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AC4DE8-E202-CD3E-C43F-E652317403D2}"/>
              </a:ext>
            </a:extLst>
          </p:cNvPr>
          <p:cNvSpPr txBox="1"/>
          <p:nvPr/>
        </p:nvSpPr>
        <p:spPr>
          <a:xfrm>
            <a:off x="5283461" y="4110562"/>
            <a:ext cx="2519844" cy="459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>
                <a:latin typeface="Amasis MT Pro" panose="02040504050005020304" pitchFamily="18" charset="0"/>
              </a:rPr>
              <a:t>Image     Visualization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9AF34A-93CE-6AD3-6A88-4DDE5DE1AA8C}"/>
              </a:ext>
            </a:extLst>
          </p:cNvPr>
          <p:cNvSpPr txBox="1"/>
          <p:nvPr/>
        </p:nvSpPr>
        <p:spPr>
          <a:xfrm>
            <a:off x="3051922" y="3331056"/>
            <a:ext cx="22605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>
                <a:latin typeface="Amasis MT Pro" panose="02040504050005020304" pitchFamily="18" charset="0"/>
              </a:rPr>
              <a:t>Attribute Monitoring</a:t>
            </a:r>
            <a:endParaRPr lang="en-US" sz="1800">
              <a:latin typeface="Amasis MT Pro" panose="02040504050005020304" pitchFamily="18" charset="0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F6F7BC6F-06EB-B270-9A0E-ECBC6E006931}"/>
              </a:ext>
            </a:extLst>
          </p:cNvPr>
          <p:cNvSpPr/>
          <p:nvPr/>
        </p:nvSpPr>
        <p:spPr>
          <a:xfrm rot="5400000">
            <a:off x="5580327" y="4301638"/>
            <a:ext cx="1088677" cy="250111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C5B9CE1D-F5A9-3584-F51F-403C72794B8F}"/>
              </a:ext>
            </a:extLst>
          </p:cNvPr>
          <p:cNvSpPr/>
          <p:nvPr/>
        </p:nvSpPr>
        <p:spPr>
          <a:xfrm rot="10800000">
            <a:off x="2858104" y="2729487"/>
            <a:ext cx="2519844" cy="201461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B742D79-3F94-7B12-C815-B585507DE799}"/>
              </a:ext>
            </a:extLst>
          </p:cNvPr>
          <p:cNvSpPr/>
          <p:nvPr/>
        </p:nvSpPr>
        <p:spPr>
          <a:xfrm>
            <a:off x="5124018" y="5226791"/>
            <a:ext cx="2001293" cy="846208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masis MT Pro" panose="02040504050005020304" pitchFamily="18" charset="0"/>
              </a:rPr>
              <a:t>Image Analysis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085C93DC-1CC0-0911-5A0C-BEFFA3AAF15B}"/>
              </a:ext>
            </a:extLst>
          </p:cNvPr>
          <p:cNvSpPr/>
          <p:nvPr/>
        </p:nvSpPr>
        <p:spPr>
          <a:xfrm rot="10800000">
            <a:off x="6828597" y="3182286"/>
            <a:ext cx="2519844" cy="201461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759390-EF65-9245-9827-89255D9BB148}"/>
              </a:ext>
            </a:extLst>
          </p:cNvPr>
          <p:cNvSpPr txBox="1"/>
          <p:nvPr/>
        </p:nvSpPr>
        <p:spPr>
          <a:xfrm>
            <a:off x="7263461" y="2211395"/>
            <a:ext cx="1699382" cy="459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>
                <a:latin typeface="Amasis MT Pro" panose="02040504050005020304" pitchFamily="18" charset="0"/>
              </a:rPr>
              <a:t>Image Capture</a:t>
            </a:r>
            <a:endParaRPr lang="en-US" sz="1800">
              <a:latin typeface="Amasis MT Pro" panose="020405040500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2F3BA1-2B3C-DEFE-8EA5-D2A188D3D6AF}"/>
              </a:ext>
            </a:extLst>
          </p:cNvPr>
          <p:cNvSpPr txBox="1"/>
          <p:nvPr/>
        </p:nvSpPr>
        <p:spPr>
          <a:xfrm>
            <a:off x="7444656" y="3315478"/>
            <a:ext cx="1336993" cy="459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>
                <a:latin typeface="Amasis MT Pro" panose="02040504050005020304" pitchFamily="18" charset="0"/>
              </a:rPr>
              <a:t>Image Data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872442-B094-C4FB-8DDE-26A97BC63D1D}"/>
              </a:ext>
            </a:extLst>
          </p:cNvPr>
          <p:cNvSpPr/>
          <p:nvPr/>
        </p:nvSpPr>
        <p:spPr>
          <a:xfrm>
            <a:off x="9557455" y="2614976"/>
            <a:ext cx="2001293" cy="8462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masis MT Pro" panose="02040504050005020304" pitchFamily="18" charset="0"/>
              </a:rPr>
              <a:t>EMCCD</a:t>
            </a:r>
            <a:endParaRPr lang="en-US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7DC7634E-D96C-FE9A-F1C9-BF69734974FC}"/>
              </a:ext>
            </a:extLst>
          </p:cNvPr>
          <p:cNvSpPr/>
          <p:nvPr/>
        </p:nvSpPr>
        <p:spPr>
          <a:xfrm>
            <a:off x="6863158" y="2753967"/>
            <a:ext cx="2485283" cy="199583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32316773-0B9E-C0F7-4803-91295AED3FE4}"/>
              </a:ext>
            </a:extLst>
          </p:cNvPr>
          <p:cNvSpPr/>
          <p:nvPr/>
        </p:nvSpPr>
        <p:spPr>
          <a:xfrm>
            <a:off x="7537255" y="5524839"/>
            <a:ext cx="1088677" cy="250111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330052E-C891-AC80-9E44-F7D6DA9D6705}"/>
              </a:ext>
            </a:extLst>
          </p:cNvPr>
          <p:cNvSpPr txBox="1"/>
          <p:nvPr/>
        </p:nvSpPr>
        <p:spPr>
          <a:xfrm>
            <a:off x="7398000" y="5095348"/>
            <a:ext cx="1539829" cy="459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>
                <a:latin typeface="Amasis MT Pro" panose="02040504050005020304" pitchFamily="18" charset="0"/>
              </a:rPr>
              <a:t>Data</a:t>
            </a:r>
            <a:r>
              <a:rPr lang="en-US" sz="1800">
                <a:latin typeface="Amasis MT Pro" panose="02040504050005020304" pitchFamily="18" charset="0"/>
              </a:rPr>
              <a:t> Saving</a:t>
            </a:r>
          </a:p>
        </p:txBody>
      </p:sp>
      <p:pic>
        <p:nvPicPr>
          <p:cNvPr id="10244" name="Picture 4" descr="Folder Black And White Clipart Images ...">
            <a:extLst>
              <a:ext uri="{FF2B5EF4-FFF2-40B4-BE49-F238E27FC236}">
                <a16:creationId xmlns:a16="http://schemas.microsoft.com/office/drawing/2014/main" id="{AC3DC814-FC44-7854-FB72-D0A1AC8B3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816" y="4900212"/>
            <a:ext cx="1442054" cy="144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ketchy line">
            <a:extLst>
              <a:ext uri="{FF2B5EF4-FFF2-40B4-BE49-F238E27FC236}">
                <a16:creationId xmlns:a16="http://schemas.microsoft.com/office/drawing/2014/main" id="{5AE3347B-629F-9C93-93BE-691369BEF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rgbClr val="C00000">
              <a:alpha val="75000"/>
            </a:srgbClr>
          </a:solidFill>
          <a:ln w="44450" cap="rnd">
            <a:solidFill>
              <a:srgbClr val="C00000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3966F45-F95C-408A-C567-4CED24B29FB2}"/>
              </a:ext>
            </a:extLst>
          </p:cNvPr>
          <p:cNvSpPr/>
          <p:nvPr/>
        </p:nvSpPr>
        <p:spPr>
          <a:xfrm>
            <a:off x="11579078" y="6168635"/>
            <a:ext cx="1212171" cy="117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68088F-ABED-4B4E-CD07-6169961191BA}"/>
              </a:ext>
            </a:extLst>
          </p:cNvPr>
          <p:cNvSpPr txBox="1"/>
          <p:nvPr/>
        </p:nvSpPr>
        <p:spPr>
          <a:xfrm>
            <a:off x="11737565" y="6419725"/>
            <a:ext cx="577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275236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F19737-BBF3-CD87-DE05-5832F4651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2" y="238539"/>
            <a:ext cx="11845649" cy="1434415"/>
          </a:xfrm>
        </p:spPr>
        <p:txBody>
          <a:bodyPr anchor="b">
            <a:normAutofit/>
          </a:bodyPr>
          <a:lstStyle/>
          <a:p>
            <a:r>
              <a:rPr lang="en-US" sz="5400" b="1">
                <a:latin typeface="Aptos Display" panose="020B0004020202020204" pitchFamily="34" charset="0"/>
                <a:ea typeface="Adobe Song Std L" panose="02020300000000000000" pitchFamily="18" charset="-128"/>
                <a:cs typeface="Aparajita" panose="02020603050405020304" pitchFamily="18" charset="0"/>
              </a:rPr>
              <a:t>Scientific and Technical Objectives</a:t>
            </a:r>
          </a:p>
        </p:txBody>
      </p:sp>
      <p:sp>
        <p:nvSpPr>
          <p:cNvPr id="3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rgbClr val="C00000">
              <a:alpha val="75000"/>
            </a:srgbClr>
          </a:solidFill>
          <a:ln w="44450" cap="rnd">
            <a:solidFill>
              <a:srgbClr val="C00000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13DE8-214F-E77A-F0E6-BF1D19631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1918779"/>
            <a:ext cx="6359250" cy="4119172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200" i="0" u="sng">
                <a:effectLst/>
              </a:rPr>
              <a:t>Mission Goal</a:t>
            </a:r>
            <a:r>
              <a:rPr lang="en-US" sz="2200" b="1" i="0">
                <a:effectLst/>
              </a:rPr>
              <a:t>:</a:t>
            </a:r>
            <a:r>
              <a:rPr lang="en-US" sz="2200"/>
              <a:t> Observe dense H₂ regions around young O and B stars to understand molecular cloud evolution.</a:t>
            </a:r>
          </a:p>
          <a:p>
            <a:pPr>
              <a:lnSpc>
                <a:spcPct val="150000"/>
              </a:lnSpc>
            </a:pPr>
            <a:r>
              <a:rPr lang="en-US" sz="2200" u="sng"/>
              <a:t>Challenges</a:t>
            </a:r>
            <a:r>
              <a:rPr lang="en-US" sz="2200" b="1"/>
              <a:t>:</a:t>
            </a:r>
            <a:r>
              <a:rPr lang="en-US" sz="2200"/>
              <a:t> Limited understanding of H₂ distribution due to observational challenges.</a:t>
            </a:r>
          </a:p>
          <a:p>
            <a:pPr>
              <a:lnSpc>
                <a:spcPct val="150000"/>
              </a:lnSpc>
            </a:pPr>
            <a:r>
              <a:rPr lang="en-US" sz="2200" u="sng"/>
              <a:t>Pathfinder Potential</a:t>
            </a:r>
            <a:r>
              <a:rPr lang="en-US" sz="2200" b="1"/>
              <a:t>:</a:t>
            </a:r>
            <a:r>
              <a:rPr lang="en-US" sz="2200"/>
              <a:t> Validate H₂ mapping techniques and optimize </a:t>
            </a:r>
            <a:r>
              <a:rPr lang="en-US" sz="2200" err="1"/>
              <a:t>SmallSat</a:t>
            </a:r>
            <a:r>
              <a:rPr lang="en-US" sz="2200"/>
              <a:t>-class missions and instrumentation development.</a:t>
            </a:r>
            <a:endParaRPr lang="en-US" sz="2200">
              <a:cs typeface="Aparajita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3FE8D5-8C25-54AE-A735-521692D0C7F8}"/>
              </a:ext>
            </a:extLst>
          </p:cNvPr>
          <p:cNvSpPr txBox="1"/>
          <p:nvPr/>
        </p:nvSpPr>
        <p:spPr>
          <a:xfrm>
            <a:off x="8164007" y="6491525"/>
            <a:ext cx="3193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Image Credit: Cole Meyer</a:t>
            </a:r>
          </a:p>
        </p:txBody>
      </p:sp>
      <p:pic>
        <p:nvPicPr>
          <p:cNvPr id="5" name="Picture 4" descr="A diagram of a space structure&#10;&#10;AI-generated content may be incorrect.">
            <a:extLst>
              <a:ext uri="{FF2B5EF4-FFF2-40B4-BE49-F238E27FC236}">
                <a16:creationId xmlns:a16="http://schemas.microsoft.com/office/drawing/2014/main" id="{C5755410-C81C-1DA1-F997-1EAE7FDD95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013" y="1918779"/>
            <a:ext cx="4503438" cy="45034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E42635C-A34C-C70C-4D5C-FFABF1BD7FB1}"/>
              </a:ext>
            </a:extLst>
          </p:cNvPr>
          <p:cNvSpPr/>
          <p:nvPr/>
        </p:nvSpPr>
        <p:spPr>
          <a:xfrm>
            <a:off x="11579078" y="6168635"/>
            <a:ext cx="1212171" cy="117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02DFB3-ED0A-D6C9-6B94-579B4E7FA822}"/>
              </a:ext>
            </a:extLst>
          </p:cNvPr>
          <p:cNvSpPr txBox="1"/>
          <p:nvPr/>
        </p:nvSpPr>
        <p:spPr>
          <a:xfrm>
            <a:off x="11796557" y="6404977"/>
            <a:ext cx="378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656878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1E2E74-8557-AF8B-3BDB-F45306436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67BBC8-C296-ED2A-479E-623363A04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3EDB2E-AD18-4F75-A344-3D6C21AD8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035" y="553824"/>
            <a:ext cx="11999829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ea typeface="Adobe Song Std L" panose="02020300000000000000" pitchFamily="18" charset="-128"/>
                <a:cs typeface="Aparajita" panose="02020603050405020304" pitchFamily="18" charset="0"/>
              </a:rPr>
              <a:t>Software for EMCCD Interface: PIXIS 1024</a:t>
            </a:r>
            <a:endParaRPr lang="en-US" sz="4800" dirty="0">
              <a:cs typeface="Aparajita" panose="02020603050405020304" pitchFamily="18" charset="0"/>
            </a:endParaRPr>
          </a:p>
        </p:txBody>
      </p:sp>
      <p:sp>
        <p:nvSpPr>
          <p:cNvPr id="10" name="sketch line" hidden="1">
            <a:extLst>
              <a:ext uri="{FF2B5EF4-FFF2-40B4-BE49-F238E27FC236}">
                <a16:creationId xmlns:a16="http://schemas.microsoft.com/office/drawing/2014/main" id="{B0C26F45-A6C6-3EA9-CF16-2FC68CA2F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PIXIS - High-Performance, Low-Noise Cameras | Teledyne Vision Solutions">
            <a:extLst>
              <a:ext uri="{FF2B5EF4-FFF2-40B4-BE49-F238E27FC236}">
                <a16:creationId xmlns:a16="http://schemas.microsoft.com/office/drawing/2014/main" id="{2CC1FC04-9930-C19E-A334-ABF9D0EDE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627" y="2117403"/>
            <a:ext cx="3875453" cy="38754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51E799F-D2EC-0F85-C0A1-19269EE080D6}"/>
                  </a:ext>
                </a:extLst>
              </p:cNvPr>
              <p:cNvSpPr txBox="1"/>
              <p:nvPr/>
            </p:nvSpPr>
            <p:spPr>
              <a:xfrm>
                <a:off x="1227920" y="2163123"/>
                <a:ext cx="6264028" cy="33867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sz="2200">
                    <a:latin typeface="+mj-lt"/>
                    <a:cs typeface="Aparajita" panose="02020603050405020304" pitchFamily="18" charset="0"/>
                  </a:rPr>
                  <a:t>Placeholder for EMCCD</a:t>
                </a:r>
              </a:p>
              <a:p>
                <a:pPr marL="342900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sz="2200">
                    <a:latin typeface="+mj-lt"/>
                    <a:cs typeface="Aparajita" panose="02020603050405020304" pitchFamily="18" charset="0"/>
                  </a:rPr>
                  <a:t>Princeton Instruments CCD</a:t>
                </a:r>
              </a:p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sz="2200">
                    <a:latin typeface="+mj-lt"/>
                    <a:cs typeface="Aparajita" panose="02020603050405020304" pitchFamily="18" charset="0"/>
                  </a:rPr>
                  <a:t>Designed for high sensitivity imagery</a:t>
                </a:r>
              </a:p>
              <a:p>
                <a:pPr marL="342900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sz="2200">
                    <a:latin typeface="+mj-lt"/>
                    <a:cs typeface="Aparajita" panose="02020603050405020304" pitchFamily="18" charset="0"/>
                  </a:rPr>
                  <a:t>200 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</a:rPr>
                      <m:t>µ</m:t>
                    </m:r>
                  </m:oMath>
                </a14:m>
                <a:r>
                  <a:rPr lang="en-US" sz="2200">
                    <a:latin typeface="+mj-lt"/>
                    <a:cs typeface="Aparajita" panose="02020603050405020304" pitchFamily="18" charset="0"/>
                  </a:rPr>
                  <a:t>m – 1100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µ</m:t>
                    </m:r>
                  </m:oMath>
                </a14:m>
                <a:r>
                  <a:rPr lang="en-US" sz="2200">
                    <a:latin typeface="+mj-lt"/>
                    <a:cs typeface="Aparajita" panose="02020603050405020304" pitchFamily="18" charset="0"/>
                  </a:rPr>
                  <a:t>m Spectral Range</a:t>
                </a:r>
              </a:p>
              <a:p>
                <a:pPr marL="342900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sz="2200">
                    <a:latin typeface="+mj-lt"/>
                    <a:cs typeface="Aparajita" panose="02020603050405020304" pitchFamily="18" charset="0"/>
                  </a:rPr>
                  <a:t>Conforms to PICAM API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51E799F-D2EC-0F85-C0A1-19269EE080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7920" y="2163123"/>
                <a:ext cx="6264028" cy="3386761"/>
              </a:xfrm>
              <a:prstGeom prst="rect">
                <a:avLst/>
              </a:prstGeom>
              <a:blipFill>
                <a:blip r:embed="rId3"/>
                <a:stretch>
                  <a:fillRect l="-1070"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ketchy line">
            <a:extLst>
              <a:ext uri="{FF2B5EF4-FFF2-40B4-BE49-F238E27FC236}">
                <a16:creationId xmlns:a16="http://schemas.microsoft.com/office/drawing/2014/main" id="{D848A9CE-1450-7DE6-4975-537E53F5A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rgbClr val="C00000">
              <a:alpha val="75000"/>
            </a:srgbClr>
          </a:solidFill>
          <a:ln w="44450" cap="rnd">
            <a:solidFill>
              <a:srgbClr val="C00000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2BDF742-17F1-BC1B-B6FE-F967494A1770}"/>
              </a:ext>
            </a:extLst>
          </p:cNvPr>
          <p:cNvSpPr/>
          <p:nvPr/>
        </p:nvSpPr>
        <p:spPr>
          <a:xfrm>
            <a:off x="11579078" y="6168635"/>
            <a:ext cx="1212171" cy="117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D00047-E77A-C671-186E-F66B7F659906}"/>
              </a:ext>
            </a:extLst>
          </p:cNvPr>
          <p:cNvSpPr txBox="1"/>
          <p:nvPr/>
        </p:nvSpPr>
        <p:spPr>
          <a:xfrm>
            <a:off x="11737565" y="6419725"/>
            <a:ext cx="577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40929794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51CE7F-73F7-04EA-9407-5113C7167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482" y="245389"/>
            <a:ext cx="7513036" cy="629188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2E68AFB-BC43-EDB3-4BB9-FC82E461B0FC}"/>
              </a:ext>
            </a:extLst>
          </p:cNvPr>
          <p:cNvSpPr/>
          <p:nvPr/>
        </p:nvSpPr>
        <p:spPr>
          <a:xfrm>
            <a:off x="2339482" y="228884"/>
            <a:ext cx="7513036" cy="172723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F88AA93-2890-C7A2-2CB7-020FCFFA7DA0}"/>
              </a:ext>
            </a:extLst>
          </p:cNvPr>
          <p:cNvSpPr/>
          <p:nvPr/>
        </p:nvSpPr>
        <p:spPr>
          <a:xfrm>
            <a:off x="2339482" y="2071868"/>
            <a:ext cx="2301966" cy="375572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C811118-6B2B-46C4-52B3-F63CBD5F6B2D}"/>
              </a:ext>
            </a:extLst>
          </p:cNvPr>
          <p:cNvSpPr/>
          <p:nvPr/>
        </p:nvSpPr>
        <p:spPr>
          <a:xfrm>
            <a:off x="5058137" y="2071868"/>
            <a:ext cx="4653022" cy="428263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7024351-6A20-EBBA-923A-D066A9F26A1E}"/>
              </a:ext>
            </a:extLst>
          </p:cNvPr>
          <p:cNvSpPr/>
          <p:nvPr/>
        </p:nvSpPr>
        <p:spPr>
          <a:xfrm>
            <a:off x="2339482" y="2476982"/>
            <a:ext cx="1815829" cy="118061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76925E0-7870-2309-56EE-6726C003AF61}"/>
              </a:ext>
            </a:extLst>
          </p:cNvPr>
          <p:cNvSpPr/>
          <p:nvPr/>
        </p:nvSpPr>
        <p:spPr>
          <a:xfrm>
            <a:off x="2339482" y="3657600"/>
            <a:ext cx="2301966" cy="216999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EC6DB13-019F-7DCC-CA4A-837A8E364620}"/>
              </a:ext>
            </a:extLst>
          </p:cNvPr>
          <p:cNvSpPr/>
          <p:nvPr/>
        </p:nvSpPr>
        <p:spPr>
          <a:xfrm>
            <a:off x="7481735" y="246324"/>
            <a:ext cx="1829905" cy="2571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69FB8DF-F4D4-F625-8CA2-8B8522D61253}"/>
              </a:ext>
            </a:extLst>
          </p:cNvPr>
          <p:cNvSpPr/>
          <p:nvPr/>
        </p:nvSpPr>
        <p:spPr>
          <a:xfrm>
            <a:off x="11579078" y="6168635"/>
            <a:ext cx="1212171" cy="117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4EC1AE-BC5D-0F3E-C757-5F58B5F49D51}"/>
              </a:ext>
            </a:extLst>
          </p:cNvPr>
          <p:cNvSpPr txBox="1"/>
          <p:nvPr/>
        </p:nvSpPr>
        <p:spPr>
          <a:xfrm>
            <a:off x="11737565" y="6419725"/>
            <a:ext cx="577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59601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1" grpId="0" animBg="1"/>
      <p:bldP spid="21" grpId="1" animBg="1"/>
      <p:bldP spid="22" grpId="0" animBg="1"/>
      <p:bldP spid="22" grpId="1" animBg="1"/>
      <p:bldP spid="24" grpId="0" animBg="1"/>
      <p:bldP spid="24" grpId="1" animBg="1"/>
      <p:bldP spid="25" grpId="0" animBg="1"/>
      <p:bldP spid="25" grpId="1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BCDA62C-1971-651B-3E73-168E19D78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929" y="208773"/>
            <a:ext cx="7485740" cy="63082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6AE6CAA-5430-5580-A86C-21C60D53F2D8}"/>
              </a:ext>
            </a:extLst>
          </p:cNvPr>
          <p:cNvSpPr/>
          <p:nvPr/>
        </p:nvSpPr>
        <p:spPr>
          <a:xfrm>
            <a:off x="7501711" y="206008"/>
            <a:ext cx="1960376" cy="31854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38F50E-9116-DCC6-B632-6BD38A5B43BD}"/>
              </a:ext>
            </a:extLst>
          </p:cNvPr>
          <p:cNvSpPr/>
          <p:nvPr/>
        </p:nvSpPr>
        <p:spPr>
          <a:xfrm>
            <a:off x="2340584" y="2713937"/>
            <a:ext cx="1508746" cy="86143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5625C2-9238-A007-6866-A80925B9577F}"/>
              </a:ext>
            </a:extLst>
          </p:cNvPr>
          <p:cNvSpPr/>
          <p:nvPr/>
        </p:nvSpPr>
        <p:spPr>
          <a:xfrm>
            <a:off x="3480972" y="5319593"/>
            <a:ext cx="996649" cy="4332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E466FF4-678B-7FE3-64AB-C830EB322292}"/>
              </a:ext>
            </a:extLst>
          </p:cNvPr>
          <p:cNvSpPr/>
          <p:nvPr/>
        </p:nvSpPr>
        <p:spPr>
          <a:xfrm>
            <a:off x="11579078" y="6168635"/>
            <a:ext cx="1212171" cy="117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23F20E-122F-EFB2-59B7-EE63830615FB}"/>
              </a:ext>
            </a:extLst>
          </p:cNvPr>
          <p:cNvSpPr txBox="1"/>
          <p:nvPr/>
        </p:nvSpPr>
        <p:spPr>
          <a:xfrm>
            <a:off x="11737565" y="6419725"/>
            <a:ext cx="577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31368192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AE2A0F-4C23-8FB1-11AB-C33A2FE02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F8659E-5FF8-52D9-7157-4330B3BB8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482" y="526806"/>
            <a:ext cx="12612329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Aptos Display" panose="020B0004020202020204" pitchFamily="34" charset="0"/>
                <a:ea typeface="Adobe Song Std L" panose="02020300000000000000" pitchFamily="18" charset="-128"/>
                <a:cs typeface="Aparajita" panose="02020603050405020304" pitchFamily="18" charset="0"/>
              </a:rPr>
              <a:t>Integrating the EMCCD: Next Steps</a:t>
            </a:r>
            <a:endParaRPr lang="en-US" sz="4800" dirty="0">
              <a:latin typeface="Aptos Display" panose="020B0004020202020204" pitchFamily="34" charset="0"/>
              <a:cs typeface="Aparajita" panose="02020603050405020304" pitchFamily="18" charset="0"/>
            </a:endParaRPr>
          </a:p>
        </p:txBody>
      </p:sp>
      <p:sp>
        <p:nvSpPr>
          <p:cNvPr id="18" name="sketch line" hidden="1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7EA4D7D1-9679-73FE-FCD0-53AB6C8373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2927398"/>
              </p:ext>
            </p:extLst>
          </p:nvPr>
        </p:nvGraphicFramePr>
        <p:xfrm>
          <a:off x="595209" y="1920177"/>
          <a:ext cx="11060575" cy="4275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ketchy line">
            <a:extLst>
              <a:ext uri="{FF2B5EF4-FFF2-40B4-BE49-F238E27FC236}">
                <a16:creationId xmlns:a16="http://schemas.microsoft.com/office/drawing/2014/main" id="{50C75428-74A1-CAB2-EE9B-BEFA1A15D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rgbClr val="C00000">
              <a:alpha val="75000"/>
            </a:srgbClr>
          </a:solidFill>
          <a:ln w="44450" cap="rnd">
            <a:solidFill>
              <a:srgbClr val="C00000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590C4E5-F12C-0D16-7182-458827D45D49}"/>
              </a:ext>
            </a:extLst>
          </p:cNvPr>
          <p:cNvSpPr/>
          <p:nvPr/>
        </p:nvSpPr>
        <p:spPr>
          <a:xfrm>
            <a:off x="11579078" y="6168635"/>
            <a:ext cx="1212171" cy="117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B076BD-EE0B-78F8-E41B-587132595758}"/>
              </a:ext>
            </a:extLst>
          </p:cNvPr>
          <p:cNvSpPr txBox="1"/>
          <p:nvPr/>
        </p:nvSpPr>
        <p:spPr>
          <a:xfrm>
            <a:off x="11737565" y="6419725"/>
            <a:ext cx="577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20939482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AF4674-DC13-8183-59AC-708222E84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CB0DE-3E5B-F9AA-6796-991376807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418" y="637425"/>
            <a:ext cx="5480634" cy="5583148"/>
          </a:xfrm>
        </p:spPr>
        <p:txBody>
          <a:bodyPr anchor="ctr">
            <a:normAutofit/>
          </a:bodyPr>
          <a:lstStyle/>
          <a:p>
            <a:r>
              <a:rPr lang="en-US" sz="4000" b="1" dirty="0">
                <a:ea typeface="Adobe Song Std L" panose="02020300000000000000" pitchFamily="18" charset="-128"/>
                <a:cs typeface="Aparajita" panose="02020603050405020304" pitchFamily="18" charset="0"/>
              </a:rPr>
              <a:t>Acknowledgements</a:t>
            </a:r>
            <a:r>
              <a:rPr lang="en-US" sz="3200" b="1" dirty="0">
                <a:ea typeface="Adobe Song Std L" panose="02020300000000000000" pitchFamily="18" charset="-128"/>
                <a:cs typeface="Aparajita" panose="02020603050405020304" pitchFamily="18" charset="0"/>
              </a:rPr>
              <a:t>:</a:t>
            </a:r>
            <a:endParaRPr lang="en-US" sz="3200" b="1" dirty="0">
              <a:cs typeface="Aparajita" panose="02020603050405020304" pitchFamily="18" charset="0"/>
            </a:endParaRPr>
          </a:p>
        </p:txBody>
      </p:sp>
      <p:sp>
        <p:nvSpPr>
          <p:cNvPr id="14" name="sketch line" hidden="1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Content Placeholder 5">
            <a:extLst>
              <a:ext uri="{FF2B5EF4-FFF2-40B4-BE49-F238E27FC236}">
                <a16:creationId xmlns:a16="http://schemas.microsoft.com/office/drawing/2014/main" id="{F394365F-4D40-D506-4705-64DB79F06B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6804475"/>
              </p:ext>
            </p:extLst>
          </p:nvPr>
        </p:nvGraphicFramePr>
        <p:xfrm>
          <a:off x="6111009" y="660929"/>
          <a:ext cx="4856349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2D8CD898-4D7C-B8BB-A3EB-7277489DF36C}"/>
              </a:ext>
            </a:extLst>
          </p:cNvPr>
          <p:cNvSpPr/>
          <p:nvPr/>
        </p:nvSpPr>
        <p:spPr>
          <a:xfrm>
            <a:off x="11579078" y="6168635"/>
            <a:ext cx="1212171" cy="117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D6B77A-6277-94D2-2B5E-907D6D3EA1FC}"/>
              </a:ext>
            </a:extLst>
          </p:cNvPr>
          <p:cNvSpPr txBox="1"/>
          <p:nvPr/>
        </p:nvSpPr>
        <p:spPr>
          <a:xfrm>
            <a:off x="11737565" y="6419725"/>
            <a:ext cx="577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6267916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B1F07-4914-67B6-2867-33D9EE383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0" descr="Orion Nebula - Wikipedia">
            <a:extLst>
              <a:ext uri="{FF2B5EF4-FFF2-40B4-BE49-F238E27FC236}">
                <a16:creationId xmlns:a16="http://schemas.microsoft.com/office/drawing/2014/main" id="{9E8CBD4D-BFD5-1A56-3771-DDF2C034A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37" y="-307850"/>
            <a:ext cx="12230637" cy="668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4908B6-3EA3-9F09-C5CA-6DA1588CF7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3058" y="1567778"/>
            <a:ext cx="10305884" cy="1464882"/>
          </a:xfrm>
        </p:spPr>
        <p:txBody>
          <a:bodyPr>
            <a:normAutofit/>
          </a:bodyPr>
          <a:lstStyle/>
          <a:p>
            <a:r>
              <a:rPr lang="en-US">
                <a:cs typeface="Aparajita" panose="02020603050405020304" pitchFamily="18" charset="0"/>
              </a:rPr>
              <a:t>Thank You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9A474F-21DA-3B64-8C4A-1DAF818767C6}"/>
              </a:ext>
            </a:extLst>
          </p:cNvPr>
          <p:cNvSpPr/>
          <p:nvPr/>
        </p:nvSpPr>
        <p:spPr>
          <a:xfrm>
            <a:off x="0" y="5236174"/>
            <a:ext cx="12192000" cy="163559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30A19335-B69B-4C19-3BC3-DE8DA4308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829" y="5297770"/>
            <a:ext cx="1128223" cy="1506176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CB09FCFA-4693-DE27-7AB1-6FF410C8DC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5393796"/>
            <a:ext cx="1332157" cy="1247168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B11F2494-520A-1AFB-E9BC-AFDC93B032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19"/>
          <a:stretch/>
        </p:blipFill>
        <p:spPr>
          <a:xfrm>
            <a:off x="5582291" y="5419102"/>
            <a:ext cx="1466846" cy="1221862"/>
          </a:xfrm>
          <a:prstGeom prst="rect">
            <a:avLst/>
          </a:prstGeom>
        </p:spPr>
      </p:pic>
      <p:pic>
        <p:nvPicPr>
          <p:cNvPr id="22" name="Picture 2" descr="LPL | Lunar and Planetary Laboratory ...">
            <a:extLst>
              <a:ext uri="{FF2B5EF4-FFF2-40B4-BE49-F238E27FC236}">
                <a16:creationId xmlns:a16="http://schemas.microsoft.com/office/drawing/2014/main" id="{543BBFF5-3058-3A30-7CF7-116FDCB32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311" y="5290179"/>
            <a:ext cx="1874771" cy="140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olumbus Awarded NASA JPL TTAPS ...">
            <a:extLst>
              <a:ext uri="{FF2B5EF4-FFF2-40B4-BE49-F238E27FC236}">
                <a16:creationId xmlns:a16="http://schemas.microsoft.com/office/drawing/2014/main" id="{50B8C1F2-2629-0D5F-4F84-3B32DB573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6" r="21086"/>
          <a:stretch/>
        </p:blipFill>
        <p:spPr bwMode="auto">
          <a:xfrm>
            <a:off x="2396103" y="5348810"/>
            <a:ext cx="2646473" cy="132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341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23B684-3BD3-C8C6-5AC7-D9135489A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476" y="616682"/>
            <a:ext cx="12928978" cy="1325563"/>
          </a:xfrm>
        </p:spPr>
        <p:txBody>
          <a:bodyPr>
            <a:noAutofit/>
          </a:bodyPr>
          <a:lstStyle/>
          <a:p>
            <a:r>
              <a:rPr lang="en-US" sz="5400" b="1" dirty="0">
                <a:ea typeface="Adobe Song Std L" panose="02020300000000000000" pitchFamily="18" charset="-128"/>
                <a:cs typeface="Aparajita" panose="02020603050405020304" pitchFamily="18" charset="0"/>
              </a:rPr>
              <a:t>Mission Platform and Instrumentation</a:t>
            </a:r>
            <a:endParaRPr lang="en-US" sz="5400" dirty="0">
              <a:cs typeface="Aparajita" panose="02020603050405020304" pitchFamily="18" charset="0"/>
            </a:endParaRPr>
          </a:p>
        </p:txBody>
      </p:sp>
      <p:sp>
        <p:nvSpPr>
          <p:cNvPr id="10" name="sketch line" hidden="1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FBC2E-B4BC-D5DC-4C8F-33F83E025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475" y="1922963"/>
            <a:ext cx="6967043" cy="425196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Black Brant XI Sounding Rocket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Effective for high altitude suborbital flight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Upgraded optical payload from (SHIELDS)</a:t>
            </a:r>
          </a:p>
          <a:p>
            <a:pPr>
              <a:lnSpc>
                <a:spcPct val="150000"/>
              </a:lnSpc>
            </a:pPr>
            <a:r>
              <a:rPr lang="en-US" sz="2200" b="0" i="0" dirty="0">
                <a:effectLst/>
              </a:rPr>
              <a:t>Reflective </a:t>
            </a:r>
            <a:r>
              <a:rPr lang="en-US" sz="2200" dirty="0"/>
              <a:t>S</a:t>
            </a:r>
            <a:r>
              <a:rPr lang="en-US" sz="2200" b="0" i="0" dirty="0">
                <a:effectLst/>
              </a:rPr>
              <a:t>patial </a:t>
            </a:r>
            <a:r>
              <a:rPr lang="en-US" sz="2200" dirty="0"/>
              <a:t>H</a:t>
            </a:r>
            <a:r>
              <a:rPr lang="en-US" sz="2200" b="0" i="0" dirty="0">
                <a:effectLst/>
              </a:rPr>
              <a:t>eterodyne </a:t>
            </a:r>
            <a:r>
              <a:rPr lang="en-US" sz="2200" dirty="0"/>
              <a:t>S</a:t>
            </a:r>
            <a:r>
              <a:rPr lang="en-US" sz="2200" b="0" i="0" dirty="0">
                <a:effectLst/>
              </a:rPr>
              <a:t>pectrometer (RSHS)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Creates fringe patterns to be transformed into spectra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Custom EMCCD Detector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Currently being developed by JPL</a:t>
            </a:r>
          </a:p>
          <a:p>
            <a:pPr lvl="1">
              <a:lnSpc>
                <a:spcPct val="150000"/>
              </a:lnSpc>
            </a:pPr>
            <a:r>
              <a:rPr lang="el-GR" sz="1800" b="0" i="0" dirty="0">
                <a:effectLst/>
              </a:rPr>
              <a:t>δ-</a:t>
            </a:r>
            <a:r>
              <a:rPr lang="en-US" sz="1800" b="0" i="0" dirty="0">
                <a:effectLst/>
              </a:rPr>
              <a:t>doped and AR coated for optimal UV observation</a:t>
            </a:r>
            <a:endParaRPr lang="en-US" sz="18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86AD6C3-85FE-A14E-9226-8C9F69316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3305" y="2118014"/>
            <a:ext cx="4487566" cy="137384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B5C2D9A-E55B-974C-3018-77F5DC76D7CD}"/>
              </a:ext>
            </a:extLst>
          </p:cNvPr>
          <p:cNvSpPr txBox="1"/>
          <p:nvPr/>
        </p:nvSpPr>
        <p:spPr>
          <a:xfrm>
            <a:off x="7506927" y="3446513"/>
            <a:ext cx="4778484" cy="426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/>
              <a:t>SHIMCO Equipment Proposal (Dr. Jason Corliss)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CCF6941-281E-9BD1-42DD-1A047299B8D3}"/>
              </a:ext>
            </a:extLst>
          </p:cNvPr>
          <p:cNvSpPr txBox="1"/>
          <p:nvPr/>
        </p:nvSpPr>
        <p:spPr>
          <a:xfrm>
            <a:off x="7660273" y="5860504"/>
            <a:ext cx="2093764" cy="4340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+mj-lt"/>
              </a:rPr>
              <a:t>RSHS Interference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6F0E827-F216-55DF-DEBE-0351A697A7CA}"/>
              </a:ext>
            </a:extLst>
          </p:cNvPr>
          <p:cNvSpPr txBox="1"/>
          <p:nvPr/>
        </p:nvSpPr>
        <p:spPr>
          <a:xfrm>
            <a:off x="10597026" y="5868366"/>
            <a:ext cx="1127459" cy="426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+mj-lt"/>
              </a:rPr>
              <a:t>EMCCD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19E28F-9EA7-23FA-39D1-9FBF4E247E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366" t="12240" r="22267" b="21829"/>
          <a:stretch/>
        </p:blipFill>
        <p:spPr>
          <a:xfrm rot="16200000">
            <a:off x="7611258" y="3904578"/>
            <a:ext cx="1791794" cy="20937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 descr="A rectangular electronic device with a square frame&#10;&#10;AI-generated content may be incorrect.">
            <a:extLst>
              <a:ext uri="{FF2B5EF4-FFF2-40B4-BE49-F238E27FC236}">
                <a16:creationId xmlns:a16="http://schemas.microsoft.com/office/drawing/2014/main" id="{8E05DE52-6AE2-C569-BB78-47174CFE5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9365" y="4055562"/>
            <a:ext cx="2094833" cy="1791793"/>
          </a:xfrm>
          <a:prstGeom prst="rect">
            <a:avLst/>
          </a:prstGeom>
        </p:spPr>
      </p:pic>
      <p:sp>
        <p:nvSpPr>
          <p:cNvPr id="6" name="sketchy line">
            <a:extLst>
              <a:ext uri="{FF2B5EF4-FFF2-40B4-BE49-F238E27FC236}">
                <a16:creationId xmlns:a16="http://schemas.microsoft.com/office/drawing/2014/main" id="{AA7BE31A-273E-8EE2-D56F-0A7C5B293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rgbClr val="C00000">
              <a:alpha val="75000"/>
            </a:srgbClr>
          </a:solidFill>
          <a:ln w="44450" cap="rnd">
            <a:solidFill>
              <a:srgbClr val="C00000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78A156C-85B0-7483-D962-F56F6C62D3CA}"/>
              </a:ext>
            </a:extLst>
          </p:cNvPr>
          <p:cNvSpPr/>
          <p:nvPr/>
        </p:nvSpPr>
        <p:spPr>
          <a:xfrm>
            <a:off x="11579078" y="6168635"/>
            <a:ext cx="1212171" cy="117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494C0A-D9B8-48B6-FB7C-0B8957496864}"/>
              </a:ext>
            </a:extLst>
          </p:cNvPr>
          <p:cNvSpPr txBox="1"/>
          <p:nvPr/>
        </p:nvSpPr>
        <p:spPr>
          <a:xfrm>
            <a:off x="11796557" y="6404977"/>
            <a:ext cx="378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8634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13499E0-F910-654E-E144-407013A15FDA}"/>
              </a:ext>
            </a:extLst>
          </p:cNvPr>
          <p:cNvSpPr txBox="1">
            <a:spLocks/>
          </p:cNvSpPr>
          <p:nvPr/>
        </p:nvSpPr>
        <p:spPr>
          <a:xfrm>
            <a:off x="572493" y="777046"/>
            <a:ext cx="9906000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/>
              <a:t>Presentation Overview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C664844-C7C7-127F-59C0-0BF1DA4E96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7629596"/>
              </p:ext>
            </p:extLst>
          </p:nvPr>
        </p:nvGraphicFramePr>
        <p:xfrm>
          <a:off x="685800" y="2137228"/>
          <a:ext cx="10820400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ketchy line" hidden="1">
            <a:extLst>
              <a:ext uri="{FF2B5EF4-FFF2-40B4-BE49-F238E27FC236}">
                <a16:creationId xmlns:a16="http://schemas.microsoft.com/office/drawing/2014/main" id="{2E38926D-A3A5-DD4C-1935-41D36D0621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bg2">
              <a:alpha val="75000"/>
            </a:schemeClr>
          </a:solidFill>
          <a:ln w="44450" cap="rnd">
            <a:solidFill>
              <a:schemeClr val="bg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5D258A9-6D0E-EC86-6A6A-A2BFF7233645}"/>
              </a:ext>
            </a:extLst>
          </p:cNvPr>
          <p:cNvSpPr/>
          <p:nvPr/>
        </p:nvSpPr>
        <p:spPr>
          <a:xfrm>
            <a:off x="11579078" y="6168635"/>
            <a:ext cx="1212171" cy="117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E84222-AA33-DFEF-E141-62277019FAA0}"/>
              </a:ext>
            </a:extLst>
          </p:cNvPr>
          <p:cNvSpPr txBox="1"/>
          <p:nvPr/>
        </p:nvSpPr>
        <p:spPr>
          <a:xfrm>
            <a:off x="11796557" y="6404977"/>
            <a:ext cx="378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21329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Target outline">
            <a:extLst>
              <a:ext uri="{FF2B5EF4-FFF2-40B4-BE49-F238E27FC236}">
                <a16:creationId xmlns:a16="http://schemas.microsoft.com/office/drawing/2014/main" id="{C539466F-FF9C-58F3-1D68-CA3691547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3469" y="-1094433"/>
            <a:ext cx="9046866" cy="90468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DCB1FD-3FA3-A587-C08B-2AB14265A0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4902" y="2574234"/>
            <a:ext cx="9144000" cy="1347601"/>
          </a:xfrm>
        </p:spPr>
        <p:txBody>
          <a:bodyPr/>
          <a:lstStyle/>
          <a:p>
            <a:r>
              <a:rPr lang="en-US">
                <a:cs typeface="Aparajita" panose="02020603050405020304" pitchFamily="18" charset="0"/>
              </a:rPr>
              <a:t>Target Selection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26846F6-080E-ACF0-E994-0C665CC706BB}"/>
              </a:ext>
            </a:extLst>
          </p:cNvPr>
          <p:cNvSpPr/>
          <p:nvPr/>
        </p:nvSpPr>
        <p:spPr>
          <a:xfrm>
            <a:off x="11579078" y="6168635"/>
            <a:ext cx="1212171" cy="117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B888A3-A2E5-AF1F-D1CD-A2A84AED9DAD}"/>
              </a:ext>
            </a:extLst>
          </p:cNvPr>
          <p:cNvSpPr txBox="1"/>
          <p:nvPr/>
        </p:nvSpPr>
        <p:spPr>
          <a:xfrm>
            <a:off x="11796557" y="6404977"/>
            <a:ext cx="378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45602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B6FF1BF-BF28-16B9-D1B4-8EB53A1AC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333631" cy="747402"/>
          </a:xfrm>
        </p:spPr>
        <p:txBody>
          <a:bodyPr/>
          <a:lstStyle/>
          <a:p>
            <a:r>
              <a:rPr lang="en-US" b="1">
                <a:cs typeface="Aparajita" panose="02020603050405020304" pitchFamily="18" charset="0"/>
              </a:rPr>
              <a:t>Background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DE23FD-1881-4FF2-53B4-D91B56DBD804}"/>
              </a:ext>
            </a:extLst>
          </p:cNvPr>
          <p:cNvSpPr txBox="1"/>
          <p:nvPr/>
        </p:nvSpPr>
        <p:spPr>
          <a:xfrm>
            <a:off x="466626" y="3484679"/>
            <a:ext cx="4411720" cy="2251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lang="en-US" sz="2400">
                <a:solidFill>
                  <a:prstClr val="white"/>
                </a:solidFill>
                <a:ea typeface="+mj-ea"/>
                <a:cs typeface="Aparajita" panose="02020603050405020304" pitchFamily="18" charset="0"/>
              </a:rPr>
              <a:t>The dominant component of molecular clouds is molecular hydrogen (H₂)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j-ea"/>
              <a:cs typeface="Aparajita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j-ea"/>
              <a:cs typeface="Aparajita" panose="02020603050405020304" pitchFamily="18" charset="0"/>
            </a:endParaRPr>
          </a:p>
          <a:p>
            <a:endParaRPr lang="en-US" sz="1800">
              <a:cs typeface="Aparajita" panose="02020603050405020304" pitchFamily="18" charset="0"/>
            </a:endParaRPr>
          </a:p>
          <a:p>
            <a:endParaRPr lang="en-US">
              <a:cs typeface="Aparajita" panose="02020603050405020304" pitchFamily="18" charset="0"/>
            </a:endParaRPr>
          </a:p>
        </p:txBody>
      </p:sp>
      <p:pic>
        <p:nvPicPr>
          <p:cNvPr id="1026" name="Picture 2" descr="Hydrogen - American Chemical Society">
            <a:extLst>
              <a:ext uri="{FF2B5EF4-FFF2-40B4-BE49-F238E27FC236}">
                <a16:creationId xmlns:a16="http://schemas.microsoft.com/office/drawing/2014/main" id="{0F57057A-7F9C-B888-5250-200B1A1169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5" t="19217" r="23821" b="20960"/>
          <a:stretch/>
        </p:blipFill>
        <p:spPr bwMode="auto">
          <a:xfrm>
            <a:off x="1683538" y="5074940"/>
            <a:ext cx="1470582" cy="114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5F7BF8-223A-F029-21C8-26D87FC4D983}"/>
              </a:ext>
            </a:extLst>
          </p:cNvPr>
          <p:cNvSpPr txBox="1"/>
          <p:nvPr/>
        </p:nvSpPr>
        <p:spPr>
          <a:xfrm>
            <a:off x="7070113" y="826419"/>
            <a:ext cx="5121887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lang="en-US" sz="2400">
                <a:solidFill>
                  <a:prstClr val="white"/>
                </a:solidFill>
                <a:ea typeface="+mj-ea"/>
                <a:cs typeface="Aparajita" panose="02020603050405020304" pitchFamily="18" charset="0"/>
              </a:rPr>
              <a:t>H₂ </a:t>
            </a:r>
            <a:r>
              <a:rPr lang="en-US" sz="2400">
                <a:solidFill>
                  <a:prstClr val="white"/>
                </a:solidFill>
                <a:cs typeface="Aparajita" panose="02020603050405020304" pitchFamily="18" charset="0"/>
              </a:rPr>
              <a:t>is very difficult to observe</a:t>
            </a:r>
          </a:p>
          <a:p>
            <a:pPr marL="800100" lvl="1" indent="-34290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>
                <a:solidFill>
                  <a:prstClr val="white"/>
                </a:solidFill>
                <a:cs typeface="Aparajita" panose="02020603050405020304" pitchFamily="18" charset="0"/>
              </a:rPr>
              <a:t>Low probability transitions</a:t>
            </a:r>
          </a:p>
          <a:p>
            <a:pPr marL="800100" lvl="1" indent="-34290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>
                <a:solidFill>
                  <a:prstClr val="white"/>
                </a:solidFill>
                <a:cs typeface="Aparajita" panose="02020603050405020304" pitchFamily="18" charset="0"/>
              </a:rPr>
              <a:t>Emission/absorption lines are at UV wavelengths</a:t>
            </a:r>
          </a:p>
          <a:p>
            <a:pPr marL="800100" lvl="1" indent="-34290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en-US">
              <a:cs typeface="Aparajita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3247B7-6DFF-7B01-3CF6-BDF926852703}"/>
              </a:ext>
            </a:extLst>
          </p:cNvPr>
          <p:cNvSpPr txBox="1"/>
          <p:nvPr/>
        </p:nvSpPr>
        <p:spPr>
          <a:xfrm>
            <a:off x="466626" y="1569769"/>
            <a:ext cx="39044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lang="en-US" sz="2400">
                <a:solidFill>
                  <a:prstClr val="white"/>
                </a:solidFill>
                <a:ea typeface="+mj-ea"/>
                <a:cs typeface="Aparajita" panose="02020603050405020304" pitchFamily="18" charset="0"/>
              </a:rPr>
              <a:t>Stars form in molecular clouds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j-ea"/>
              <a:cs typeface="Aparajita" panose="02020603050405020304" pitchFamily="18" charset="0"/>
            </a:endParaRPr>
          </a:p>
        </p:txBody>
      </p:sp>
      <p:pic>
        <p:nvPicPr>
          <p:cNvPr id="3" name="Picture 2" descr="Interstellar Medium and the Milky Way">
            <a:extLst>
              <a:ext uri="{FF2B5EF4-FFF2-40B4-BE49-F238E27FC236}">
                <a16:creationId xmlns:a16="http://schemas.microsoft.com/office/drawing/2014/main" id="{74367BD4-4F22-02B3-1774-5066DD2EB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834" y="2641991"/>
            <a:ext cx="49149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01DACF-11A7-7BBE-8607-A840D3CCCA4E}"/>
              </a:ext>
            </a:extLst>
          </p:cNvPr>
          <p:cNvSpPr txBox="1"/>
          <p:nvPr/>
        </p:nvSpPr>
        <p:spPr>
          <a:xfrm>
            <a:off x="11737565" y="6419725"/>
            <a:ext cx="577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24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D06EA79-69F6-3653-B551-40DD4CE524A7}"/>
              </a:ext>
            </a:extLst>
          </p:cNvPr>
          <p:cNvSpPr/>
          <p:nvPr/>
        </p:nvSpPr>
        <p:spPr>
          <a:xfrm>
            <a:off x="11579078" y="6168635"/>
            <a:ext cx="1212171" cy="117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AF89AE-EBB4-59E3-C402-B6377C522411}"/>
              </a:ext>
            </a:extLst>
          </p:cNvPr>
          <p:cNvSpPr txBox="1"/>
          <p:nvPr/>
        </p:nvSpPr>
        <p:spPr>
          <a:xfrm>
            <a:off x="11796557" y="6404977"/>
            <a:ext cx="378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861083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4CF23-D512-E551-08BE-33AEADEAE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parajita" panose="02020603050405020304" pitchFamily="18" charset="0"/>
              </a:rPr>
              <a:t>Our science goal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AFC32-9A4C-6318-2B07-9AE360C97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383" y="1372108"/>
            <a:ext cx="10764223" cy="12887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</a:t>
            </a:r>
            <a:r>
              <a:rPr lang="en-US" sz="24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btain high-resolution far-ultraviolet (FUV) spectra of molecular hydrogen (H</a:t>
            </a:r>
            <a:r>
              <a:rPr lang="en-US" sz="2400" baseline="-250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24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 fluorescence emission within molecular clouds, to probe the conditions of these complex star-formation regions</a:t>
            </a:r>
            <a:endParaRPr lang="en-US" sz="2400">
              <a:cs typeface="Aparajita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B734133-9981-A014-77B9-6BC29BEEBD51}"/>
              </a:ext>
            </a:extLst>
          </p:cNvPr>
          <p:cNvSpPr txBox="1">
            <a:spLocks/>
          </p:cNvSpPr>
          <p:nvPr/>
        </p:nvSpPr>
        <p:spPr>
          <a:xfrm>
            <a:off x="838200" y="2831169"/>
            <a:ext cx="49287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>
                <a:solidFill>
                  <a:schemeClr val="accent2">
                    <a:lumMod val="40000"/>
                    <a:lumOff val="60000"/>
                  </a:schemeClr>
                </a:solidFill>
                <a:cs typeface="Aparajita" panose="02020603050405020304" pitchFamily="18" charset="0"/>
              </a:rPr>
              <a:t>Considerations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2ED445-0AAF-FEFE-34FC-17ADBC869574}"/>
              </a:ext>
            </a:extLst>
          </p:cNvPr>
          <p:cNvSpPr txBox="1"/>
          <p:nvPr/>
        </p:nvSpPr>
        <p:spPr>
          <a:xfrm>
            <a:off x="382004" y="3533074"/>
            <a:ext cx="55944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>
                <a:solidFill>
                  <a:schemeClr val="accent2">
                    <a:lumMod val="40000"/>
                    <a:lumOff val="60000"/>
                  </a:schemeClr>
                </a:solidFill>
                <a:cs typeface="Aparajita" panose="02020603050405020304" pitchFamily="18" charset="0"/>
              </a:rPr>
              <a:t>Visibility from our launch site (~32°N)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>
                <a:solidFill>
                  <a:schemeClr val="accent2">
                    <a:lumMod val="40000"/>
                    <a:lumOff val="60000"/>
                  </a:schemeClr>
                </a:solidFill>
                <a:cs typeface="Aparajita" panose="02020603050405020304" pitchFamily="18" charset="0"/>
              </a:rPr>
              <a:t>Distance to the molecular cloud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>
                <a:solidFill>
                  <a:schemeClr val="accent2">
                    <a:lumMod val="40000"/>
                    <a:lumOff val="60000"/>
                  </a:schemeClr>
                </a:solidFill>
                <a:cs typeface="Aparajita" panose="02020603050405020304" pitchFamily="18" charset="0"/>
              </a:rPr>
              <a:t>Dust extinction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400">
                <a:solidFill>
                  <a:schemeClr val="accent2">
                    <a:lumMod val="40000"/>
                    <a:lumOff val="60000"/>
                  </a:schemeClr>
                </a:solidFill>
                <a:cs typeface="Aparajita" panose="02020603050405020304" pitchFamily="18" charset="0"/>
              </a:rPr>
              <a:t>Shape of extinction profile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>
                <a:solidFill>
                  <a:schemeClr val="accent2">
                    <a:lumMod val="40000"/>
                    <a:lumOff val="60000"/>
                  </a:schemeClr>
                </a:solidFill>
                <a:cs typeface="Aparajita" panose="02020603050405020304" pitchFamily="18" charset="0"/>
              </a:rPr>
              <a:t>FIMS-SPEAR coverage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>
                <a:solidFill>
                  <a:schemeClr val="accent2">
                    <a:lumMod val="40000"/>
                    <a:lumOff val="60000"/>
                  </a:schemeClr>
                </a:solidFill>
                <a:cs typeface="Aparajita" panose="02020603050405020304" pitchFamily="18" charset="0"/>
              </a:rPr>
              <a:t>Proximity of O and B stars</a:t>
            </a:r>
          </a:p>
          <a:p>
            <a:pPr marL="342900" indent="-342900">
              <a:buFont typeface="+mj-lt"/>
              <a:buAutoNum type="arabicPeriod"/>
            </a:pPr>
            <a:endParaRPr lang="en-US" sz="2400">
              <a:solidFill>
                <a:schemeClr val="accent2">
                  <a:lumMod val="40000"/>
                  <a:lumOff val="60000"/>
                </a:schemeClr>
              </a:solidFill>
              <a:cs typeface="Aparajita" panose="02020603050405020304" pitchFamily="18" charset="0"/>
            </a:endParaRPr>
          </a:p>
        </p:txBody>
      </p:sp>
      <p:pic>
        <p:nvPicPr>
          <p:cNvPr id="7" name="Picture 6" descr="A blue and yellow circle with black background&#10;&#10;AI-generated content may be incorrect.">
            <a:extLst>
              <a:ext uri="{FF2B5EF4-FFF2-40B4-BE49-F238E27FC236}">
                <a16:creationId xmlns:a16="http://schemas.microsoft.com/office/drawing/2014/main" id="{9A175829-DD9E-807B-E3D6-07AB51235A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2"/>
          <a:stretch/>
        </p:blipFill>
        <p:spPr>
          <a:xfrm>
            <a:off x="5134384" y="3363747"/>
            <a:ext cx="6987861" cy="34473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9986BA-CD3A-3C98-8BAF-FED776959728}"/>
              </a:ext>
            </a:extLst>
          </p:cNvPr>
          <p:cNvSpPr txBox="1"/>
          <p:nvPr/>
        </p:nvSpPr>
        <p:spPr>
          <a:xfrm>
            <a:off x="6283816" y="6492875"/>
            <a:ext cx="483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All-sky FUV (1370-1710</a:t>
            </a:r>
            <a:r>
              <a:rPr lang="en-US" sz="1200">
                <a:cs typeface="Aparajita" panose="02020603050405020304" pitchFamily="18" charset="0"/>
              </a:rPr>
              <a:t>Å) intensity map from the  FIMS-SPEAR mission</a:t>
            </a:r>
            <a:endParaRPr lang="en-US" sz="12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5288E50-CCEA-4E33-EC63-BD50D003E585}"/>
              </a:ext>
            </a:extLst>
          </p:cNvPr>
          <p:cNvSpPr/>
          <p:nvPr/>
        </p:nvSpPr>
        <p:spPr>
          <a:xfrm>
            <a:off x="11579078" y="6168635"/>
            <a:ext cx="1212171" cy="117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F8674D-967E-548D-39EE-CE276DA8839F}"/>
              </a:ext>
            </a:extLst>
          </p:cNvPr>
          <p:cNvSpPr txBox="1"/>
          <p:nvPr/>
        </p:nvSpPr>
        <p:spPr>
          <a:xfrm>
            <a:off x="11796557" y="6404977"/>
            <a:ext cx="378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7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868264-B952-145A-4188-A8B7F36DCDA0}"/>
              </a:ext>
            </a:extLst>
          </p:cNvPr>
          <p:cNvCxnSpPr/>
          <p:nvPr/>
        </p:nvCxnSpPr>
        <p:spPr>
          <a:xfrm>
            <a:off x="3727174" y="5218043"/>
            <a:ext cx="140721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6274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showing a number of red and blue lines&#10;&#10;AI-generated content may be incorrect.">
            <a:extLst>
              <a:ext uri="{FF2B5EF4-FFF2-40B4-BE49-F238E27FC236}">
                <a16:creationId xmlns:a16="http://schemas.microsoft.com/office/drawing/2014/main" id="{1E6D9DBA-0711-FB07-E5E5-E86DD9FB46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183444" y="2253355"/>
            <a:ext cx="11826235" cy="44353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438955-3F5F-DCB0-5966-3CC12415E97B}"/>
              </a:ext>
            </a:extLst>
          </p:cNvPr>
          <p:cNvSpPr txBox="1"/>
          <p:nvPr/>
        </p:nvSpPr>
        <p:spPr>
          <a:xfrm>
            <a:off x="1099793" y="1178350"/>
            <a:ext cx="109053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>
                <a:latin typeface="+mj-lt"/>
                <a:cs typeface="Aparajita" panose="02020603050405020304" pitchFamily="18" charset="0"/>
              </a:rPr>
              <a:t>Theoretical SHIMCO Spectrum from </a:t>
            </a:r>
            <a:r>
              <a:rPr lang="en-US" sz="4200">
                <a:solidFill>
                  <a:prstClr val="white"/>
                </a:solidFill>
                <a:latin typeface="+mj-lt"/>
                <a:ea typeface="+mj-ea"/>
                <a:cs typeface="Aparajita" panose="02020603050405020304" pitchFamily="18" charset="0"/>
              </a:rPr>
              <a:t>H₂ Emission</a:t>
            </a:r>
            <a:endParaRPr lang="en-US" sz="4200">
              <a:latin typeface="+mj-lt"/>
              <a:cs typeface="Aparajita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825771A-6A01-EA79-7988-B84E4E2DE1C5}"/>
              </a:ext>
            </a:extLst>
          </p:cNvPr>
          <p:cNvSpPr/>
          <p:nvPr/>
        </p:nvSpPr>
        <p:spPr>
          <a:xfrm>
            <a:off x="11579078" y="6168635"/>
            <a:ext cx="1212171" cy="117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1349F0-A89A-5272-C75D-DA545B13BE20}"/>
              </a:ext>
            </a:extLst>
          </p:cNvPr>
          <p:cNvSpPr txBox="1"/>
          <p:nvPr/>
        </p:nvSpPr>
        <p:spPr>
          <a:xfrm>
            <a:off x="11796557" y="6404977"/>
            <a:ext cx="378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77364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DDD7C0-2473-DD19-A73C-E3136F89D9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422"/>
          <a:stretch/>
        </p:blipFill>
        <p:spPr>
          <a:xfrm>
            <a:off x="1" y="845573"/>
            <a:ext cx="12176862" cy="6012427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BD326A63-4922-29D1-1294-76F7BDF5E48A}"/>
              </a:ext>
            </a:extLst>
          </p:cNvPr>
          <p:cNvSpPr/>
          <p:nvPr/>
        </p:nvSpPr>
        <p:spPr>
          <a:xfrm rot="3275282">
            <a:off x="2569479" y="2435904"/>
            <a:ext cx="606287" cy="73549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723D33-8369-28A1-3B59-4530B556F445}"/>
              </a:ext>
            </a:extLst>
          </p:cNvPr>
          <p:cNvSpPr txBox="1"/>
          <p:nvPr/>
        </p:nvSpPr>
        <p:spPr>
          <a:xfrm>
            <a:off x="1794661" y="1974163"/>
            <a:ext cx="1729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cs typeface="Aparajita" panose="02020603050405020304" pitchFamily="18" charset="0"/>
              </a:rPr>
              <a:t>22 Scorpii – B3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D4E80C-C3B0-80C9-F1D9-545D7FA2310C}"/>
              </a:ext>
            </a:extLst>
          </p:cNvPr>
          <p:cNvSpPr txBox="1"/>
          <p:nvPr/>
        </p:nvSpPr>
        <p:spPr>
          <a:xfrm>
            <a:off x="68826" y="98323"/>
            <a:ext cx="35396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0" i="0">
                <a:effectLst/>
                <a:latin typeface="+mj-lt"/>
                <a:cs typeface="Aparajita" panose="02020603050405020304" pitchFamily="18" charset="0"/>
              </a:rPr>
              <a:t>ρ</a:t>
            </a:r>
            <a:r>
              <a:rPr lang="en-US" sz="3200">
                <a:latin typeface="+mj-lt"/>
                <a:cs typeface="Aparajita" panose="02020603050405020304" pitchFamily="18" charset="0"/>
              </a:rPr>
              <a:t> Ophiuchi Complex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54CC3-4A9B-D670-2ACA-B3F765EB7A84}"/>
              </a:ext>
            </a:extLst>
          </p:cNvPr>
          <p:cNvSpPr txBox="1"/>
          <p:nvPr/>
        </p:nvSpPr>
        <p:spPr>
          <a:xfrm>
            <a:off x="4444181" y="81071"/>
            <a:ext cx="7747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Background – Visible light imagery from the Digitized Sky Survey</a:t>
            </a:r>
          </a:p>
          <a:p>
            <a:r>
              <a:rPr lang="en-US"/>
              <a:t>Foreground – Average intensity over our bandpass, from FIMS-SPEAR dataset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580BABB-462A-8B7F-BB25-B947B9FCDFFA}"/>
              </a:ext>
            </a:extLst>
          </p:cNvPr>
          <p:cNvSpPr/>
          <p:nvPr/>
        </p:nvSpPr>
        <p:spPr>
          <a:xfrm>
            <a:off x="11579078" y="6168635"/>
            <a:ext cx="1212171" cy="117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182EF2-3C27-68A1-99F6-AA521A8126C4}"/>
              </a:ext>
            </a:extLst>
          </p:cNvPr>
          <p:cNvSpPr txBox="1"/>
          <p:nvPr/>
        </p:nvSpPr>
        <p:spPr>
          <a:xfrm>
            <a:off x="11796557" y="6404977"/>
            <a:ext cx="378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5083094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FF0000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5E158B290FB04C85E3A58298661110" ma:contentTypeVersion="13" ma:contentTypeDescription="Create a new document." ma:contentTypeScope="" ma:versionID="41b7ff091aec529c3daf81507e8b0ec8">
  <xsd:schema xmlns:xsd="http://www.w3.org/2001/XMLSchema" xmlns:xs="http://www.w3.org/2001/XMLSchema" xmlns:p="http://schemas.microsoft.com/office/2006/metadata/properties" xmlns:ns2="18db2308-d939-430a-b691-238a8dea59b6" xmlns:ns3="5b8b13da-f81b-454a-95eb-607e33c0c50f" targetNamespace="http://schemas.microsoft.com/office/2006/metadata/properties" ma:root="true" ma:fieldsID="a3353ca290599b369a1ae03541399586" ns2:_="" ns3:_="">
    <xsd:import namespace="18db2308-d939-430a-b691-238a8dea59b6"/>
    <xsd:import namespace="5b8b13da-f81b-454a-95eb-607e33c0c5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db2308-d939-430a-b691-238a8dea59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1dced58-e0b4-42b2-b81d-05092f917f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b13da-f81b-454a-95eb-607e33c0c50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3870a5b-0f6f-4a43-975e-bd6ec4c6147b}" ma:internalName="TaxCatchAll" ma:showField="CatchAllData" ma:web="5b8b13da-f81b-454a-95eb-607e33c0c5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db2308-d939-430a-b691-238a8dea59b6">
      <Terms xmlns="http://schemas.microsoft.com/office/infopath/2007/PartnerControls"/>
    </lcf76f155ced4ddcb4097134ff3c332f>
    <TaxCatchAll xmlns="5b8b13da-f81b-454a-95eb-607e33c0c50f" xsi:nil="true"/>
  </documentManagement>
</p:properties>
</file>

<file path=customXml/itemProps1.xml><?xml version="1.0" encoding="utf-8"?>
<ds:datastoreItem xmlns:ds="http://schemas.openxmlformats.org/officeDocument/2006/customXml" ds:itemID="{603268A1-6D19-45E5-A8C1-11C499467FB4}"/>
</file>

<file path=customXml/itemProps2.xml><?xml version="1.0" encoding="utf-8"?>
<ds:datastoreItem xmlns:ds="http://schemas.openxmlformats.org/officeDocument/2006/customXml" ds:itemID="{9C88C65A-3ED6-4571-9BD9-39B020DC37B9}"/>
</file>

<file path=customXml/itemProps3.xml><?xml version="1.0" encoding="utf-8"?>
<ds:datastoreItem xmlns:ds="http://schemas.openxmlformats.org/officeDocument/2006/customXml" ds:itemID="{755E392C-9E83-4BA0-A3E1-5E8E9AA190C2}"/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92</TotalTime>
  <Words>665</Words>
  <Application>Microsoft Office PowerPoint</Application>
  <PresentationFormat>Widescreen</PresentationFormat>
  <Paragraphs>173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Courier New</vt:lpstr>
      <vt:lpstr>Arial</vt:lpstr>
      <vt:lpstr>Courier New,monospace</vt:lpstr>
      <vt:lpstr>Aparajita</vt:lpstr>
      <vt:lpstr>Aptos Display</vt:lpstr>
      <vt:lpstr>Wingdings 3</vt:lpstr>
      <vt:lpstr>Adobe Song Std L</vt:lpstr>
      <vt:lpstr>Wingdings</vt:lpstr>
      <vt:lpstr>Calibri</vt:lpstr>
      <vt:lpstr>Cambria Math</vt:lpstr>
      <vt:lpstr>Amasis MT Pro</vt:lpstr>
      <vt:lpstr>Aptos Light</vt:lpstr>
      <vt:lpstr>Aptos</vt:lpstr>
      <vt:lpstr>Office Theme</vt:lpstr>
      <vt:lpstr>Spatial Heterodyne Interferometric Molecular  Cloud Observer (SHIMCO)</vt:lpstr>
      <vt:lpstr>Scientific and Technical Objectives</vt:lpstr>
      <vt:lpstr>Mission Platform and Instrumentation</vt:lpstr>
      <vt:lpstr>PowerPoint Presentation</vt:lpstr>
      <vt:lpstr>Target Selection</vt:lpstr>
      <vt:lpstr>Background</vt:lpstr>
      <vt:lpstr>Our science goal</vt:lpstr>
      <vt:lpstr>PowerPoint Presentation</vt:lpstr>
      <vt:lpstr>PowerPoint Presentation</vt:lpstr>
      <vt:lpstr>PowerPoint Presentation</vt:lpstr>
      <vt:lpstr>Dust Extinction</vt:lpstr>
      <vt:lpstr>Next Steps for target selection</vt:lpstr>
      <vt:lpstr>SHIMCO Command Operation and Electronics Devices</vt:lpstr>
      <vt:lpstr>PowerPoint Presentation</vt:lpstr>
      <vt:lpstr>PowerPoint Presentation</vt:lpstr>
      <vt:lpstr>PowerPoint Presentation</vt:lpstr>
      <vt:lpstr>PowerPoint Presentation</vt:lpstr>
      <vt:lpstr>Novel Detector Software</vt:lpstr>
      <vt:lpstr>Software for EMCCD Interface: The Need</vt:lpstr>
      <vt:lpstr>Software for EMCCD Interface: PIXIS 1024</vt:lpstr>
      <vt:lpstr>PowerPoint Presentation</vt:lpstr>
      <vt:lpstr>PowerPoint Presentation</vt:lpstr>
      <vt:lpstr>Integrating the EMCCD: Next Steps</vt:lpstr>
      <vt:lpstr>Acknowledgements: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Hayden Marchinek</dc:creator>
  <cp:lastModifiedBy>Marchinek, Hayden James - (haydenjmarchinek)</cp:lastModifiedBy>
  <cp:revision>1</cp:revision>
  <dcterms:created xsi:type="dcterms:W3CDTF">2025-03-21T03:46:35Z</dcterms:created>
  <dcterms:modified xsi:type="dcterms:W3CDTF">2025-04-05T02:39:44Z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0x010100815E158B290FB04C85E3A58298661110</vt:lpwstr>
  </property>
</Properties>
</file>